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70" r:id="rId3"/>
    <p:sldId id="258" r:id="rId4"/>
    <p:sldId id="259" r:id="rId5"/>
    <p:sldId id="261" r:id="rId6"/>
    <p:sldId id="260" r:id="rId7"/>
    <p:sldId id="257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Rg st="5" end="10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2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E43F9-742E-439E-9A18-EF826E9B2B09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B5130-0DAD-45D5-BCC1-837A8E9B15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254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2087F-9784-4D03-A99E-C9847918266A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0F2DA-217B-4A29-8D49-57670268A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23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2087F-9784-4D03-A99E-C9847918266A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0F2DA-217B-4A29-8D49-57670268A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77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2087F-9784-4D03-A99E-C9847918266A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0F2DA-217B-4A29-8D49-57670268A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498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574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6818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237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377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66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199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745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447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2087F-9784-4D03-A99E-C9847918266A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0F2DA-217B-4A29-8D49-57670268A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5621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3250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999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2019/6/8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557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2087F-9784-4D03-A99E-C9847918266A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0F2DA-217B-4A29-8D49-57670268A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063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2087F-9784-4D03-A99E-C9847918266A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0F2DA-217B-4A29-8D49-57670268A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270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2087F-9784-4D03-A99E-C9847918266A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0F2DA-217B-4A29-8D49-57670268A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826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2087F-9784-4D03-A99E-C9847918266A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0F2DA-217B-4A29-8D49-57670268A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194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2087F-9784-4D03-A99E-C9847918266A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0F2DA-217B-4A29-8D49-57670268A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621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2087F-9784-4D03-A99E-C9847918266A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0F2DA-217B-4A29-8D49-57670268A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832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2087F-9784-4D03-A99E-C9847918266A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0F2DA-217B-4A29-8D49-57670268A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883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2087F-9784-4D03-A99E-C9847918266A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0F2DA-217B-4A29-8D49-57670268A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73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2019/6/8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699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26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ziliao/" TargetMode="External"/><Relationship Id="rId17" Type="http://schemas.openxmlformats.org/officeDocument/2006/relationships/hyperlink" Target="http://www.1ppt.com/ziti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19" Type="http://schemas.openxmlformats.org/officeDocument/2006/relationships/image" Target="../media/image27.png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fanwe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3.wdp"/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522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9117" y="490878"/>
            <a:ext cx="6350794" cy="115728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739204" y="1809365"/>
            <a:ext cx="1530707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500" spc="450" dirty="0">
                <a:solidFill>
                  <a:srgbClr val="4285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配音演员</a:t>
            </a:r>
            <a:endParaRPr lang="en-US" altLang="zh-CN" sz="1500" spc="450" dirty="0">
              <a:solidFill>
                <a:srgbClr val="4285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500" b="1" spc="450" dirty="0">
                <a:solidFill>
                  <a:srgbClr val="4285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比尔</a:t>
            </a:r>
            <a:r>
              <a:rPr lang="en-US" altLang="zh-CN" sz="1500" b="1" spc="450" dirty="0">
                <a:solidFill>
                  <a:srgbClr val="4285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500" b="1" spc="450" dirty="0">
                <a:solidFill>
                  <a:srgbClr val="4285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哈德尔</a:t>
            </a:r>
          </a:p>
        </p:txBody>
      </p:sp>
      <p:sp>
        <p:nvSpPr>
          <p:cNvPr id="15" name="矩形 14"/>
          <p:cNvSpPr/>
          <p:nvPr/>
        </p:nvSpPr>
        <p:spPr>
          <a:xfrm>
            <a:off x="4696336" y="1703623"/>
            <a:ext cx="2042867" cy="761747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4500" spc="450" dirty="0">
                <a:solidFill>
                  <a:srgbClr val="428529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莱纳德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416" y="1251857"/>
            <a:ext cx="5805112" cy="51435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1908" y="3790646"/>
            <a:ext cx="2802879" cy="13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5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82789" cy="514350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rot="3627774">
            <a:off x="5206964" y="119872"/>
            <a:ext cx="4400974" cy="9659248"/>
          </a:xfrm>
          <a:prstGeom prst="rect">
            <a:avLst/>
          </a:prstGeom>
          <a:solidFill>
            <a:srgbClr val="D46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3627774">
            <a:off x="5522175" y="119873"/>
            <a:ext cx="4400974" cy="9659248"/>
          </a:xfrm>
          <a:prstGeom prst="rect">
            <a:avLst/>
          </a:prstGeom>
          <a:solidFill>
            <a:srgbClr val="4326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3627774">
            <a:off x="5840108" y="99197"/>
            <a:ext cx="4241199" cy="9659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808550" y="4220289"/>
            <a:ext cx="3391794" cy="83099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5000" b="1" spc="450" dirty="0">
                <a:solidFill>
                  <a:srgbClr val="FDBABE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MATILDA</a:t>
            </a:r>
            <a:endParaRPr lang="zh-CN" altLang="en-US" sz="5000" b="1" spc="450" dirty="0">
              <a:solidFill>
                <a:srgbClr val="FDBABE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868730" y="3701428"/>
            <a:ext cx="3064300" cy="646331"/>
            <a:chOff x="25683" y="-2365544"/>
            <a:chExt cx="4085734" cy="861774"/>
          </a:xfrm>
        </p:grpSpPr>
        <p:sp>
          <p:nvSpPr>
            <p:cNvPr id="18" name="矩形 17"/>
            <p:cNvSpPr/>
            <p:nvPr/>
          </p:nvSpPr>
          <p:spPr>
            <a:xfrm>
              <a:off x="2287841" y="-2224555"/>
              <a:ext cx="1823576" cy="7140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spc="450" dirty="0">
                  <a:solidFill>
                    <a:srgbClr val="FDBA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配音演员</a:t>
              </a:r>
              <a:endParaRPr lang="en-US" altLang="zh-CN" sz="1200" spc="450" dirty="0">
                <a:solidFill>
                  <a:srgbClr val="FDBAB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200" b="1" spc="450" dirty="0">
                  <a:solidFill>
                    <a:srgbClr val="FDBA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玛娅</a:t>
              </a:r>
              <a:r>
                <a:rPr lang="en-US" altLang="zh-CN" sz="1200" b="1" spc="450" dirty="0">
                  <a:solidFill>
                    <a:srgbClr val="FDBA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sz="1200" b="1" spc="450" dirty="0">
                  <a:solidFill>
                    <a:srgbClr val="FDBA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鲁道夫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25683" y="-2365544"/>
              <a:ext cx="2323714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spc="450" dirty="0">
                  <a:solidFill>
                    <a:srgbClr val="FDBABE"/>
                  </a:solidFill>
                  <a:latin typeface="汉真广标" panose="02010609000101010101" pitchFamily="49" charset="-122"/>
                  <a:ea typeface="汉真广标" panose="02010609000101010101" pitchFamily="49" charset="-122"/>
                </a:rPr>
                <a:t>白姐姐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566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6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3627774">
            <a:off x="5206964" y="119872"/>
            <a:ext cx="4400974" cy="9659248"/>
          </a:xfrm>
          <a:prstGeom prst="rect">
            <a:avLst/>
          </a:prstGeom>
          <a:solidFill>
            <a:srgbClr val="C88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3627774">
            <a:off x="5522175" y="119873"/>
            <a:ext cx="4400974" cy="9659248"/>
          </a:xfrm>
          <a:prstGeom prst="rect">
            <a:avLst/>
          </a:prstGeom>
          <a:solidFill>
            <a:srgbClr val="1717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3627774">
            <a:off x="5840108" y="99197"/>
            <a:ext cx="4241199" cy="9659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4243388" y="4380205"/>
            <a:ext cx="4900613" cy="7001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r>
              <a:rPr lang="en-US" altLang="zh-CN" sz="4100" b="1" spc="450" dirty="0">
                <a:solidFill>
                  <a:srgbClr val="1A1819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MIGHTY EAGLE</a:t>
            </a:r>
            <a:endParaRPr lang="zh-CN" altLang="en-US" sz="4100" b="1" spc="450" dirty="0">
              <a:solidFill>
                <a:srgbClr val="1A1819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968425" y="3356906"/>
            <a:ext cx="2262158" cy="1103532"/>
            <a:chOff x="25683" y="-2975145"/>
            <a:chExt cx="3016211" cy="1471375"/>
          </a:xfrm>
        </p:grpSpPr>
        <p:sp>
          <p:nvSpPr>
            <p:cNvPr id="22" name="矩形 21"/>
            <p:cNvSpPr/>
            <p:nvPr/>
          </p:nvSpPr>
          <p:spPr>
            <a:xfrm>
              <a:off x="1102875" y="-2975145"/>
              <a:ext cx="1823576" cy="7140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spc="450" dirty="0">
                  <a:solidFill>
                    <a:srgbClr val="1A18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配音演员</a:t>
              </a:r>
              <a:endParaRPr lang="en-US" altLang="zh-CN" sz="1200" spc="450" dirty="0">
                <a:solidFill>
                  <a:srgbClr val="1A181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sz="1200" b="1" spc="450" dirty="0">
                  <a:solidFill>
                    <a:srgbClr val="1A18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彼特</a:t>
              </a:r>
              <a:r>
                <a:rPr lang="en-US" altLang="zh-CN" sz="1200" b="1" spc="450" dirty="0">
                  <a:solidFill>
                    <a:srgbClr val="1A18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sz="1200" b="1" spc="450" dirty="0">
                  <a:solidFill>
                    <a:srgbClr val="1A18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丁拉基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25683" y="-2365544"/>
              <a:ext cx="3016211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spc="450" dirty="0">
                  <a:solidFill>
                    <a:srgbClr val="1A1819"/>
                  </a:solidFill>
                  <a:latin typeface="汉真广标" panose="02010609000101010101" pitchFamily="49" charset="-122"/>
                  <a:ea typeface="汉真广标" panose="02010609000101010101" pitchFamily="49" charset="-122"/>
                </a:rPr>
                <a:t>无敌神鹰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443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4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300"/>
          <a:stretch/>
        </p:blipFill>
        <p:spPr>
          <a:xfrm>
            <a:off x="2428875" y="2117408"/>
            <a:ext cx="4286250" cy="3811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858" y="460264"/>
            <a:ext cx="5714285" cy="1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47667" y="3327835"/>
            <a:ext cx="6455579" cy="1269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pPr defTabSz="914400"/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www.1ppt.com/ziliao/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范文下载：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www.1ppt.com/fanwen/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试卷下载：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www.1ppt.com/ziti/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248707"/>
            <a:ext cx="9144000" cy="102512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4400">
              <a:defRPr/>
            </a:pPr>
            <a:endParaRPr lang="zh-CN" altLang="en-US" sz="1800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2" y="236386"/>
            <a:ext cx="7711638" cy="201132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468316" y="2323010"/>
            <a:ext cx="4103687" cy="1214009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不限次数的用于您个人</a:t>
            </a:r>
            <a:r>
              <a:rPr lang="en-US" altLang="zh-CN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公司、企业的商业演示。</a:t>
            </a:r>
          </a:p>
          <a:p>
            <a:pPr defTabSz="91440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4572000" y="2323010"/>
            <a:ext cx="4103688" cy="1160003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用于任何形式的在线付费下载。</a:t>
            </a:r>
          </a:p>
          <a:p>
            <a:pPr defTabSz="91440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收集整理我们发布的免费资源后，刻录光碟销售。</a:t>
            </a:r>
            <a:endParaRPr lang="zh-CN" altLang="en-GB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10" descr="png-064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323010"/>
            <a:ext cx="3937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1" descr="png-065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001" y="2323010"/>
            <a:ext cx="3937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881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[动画大师]_TextBox 21"/>
          <p:cNvSpPr txBox="1"/>
          <p:nvPr/>
        </p:nvSpPr>
        <p:spPr>
          <a:xfrm>
            <a:off x="3492000" y="1132402"/>
            <a:ext cx="2160000" cy="2173847"/>
          </a:xfrm>
          <a:prstGeom prst="rect">
            <a:avLst/>
          </a:prstGeom>
          <a:noFill/>
        </p:spPr>
        <p:txBody>
          <a:bodyPr vert="horz" lIns="68580" tIns="34290" rIns="68580" bIns="34290" rtlCol="0">
            <a:prstTxWarp prst="textPlain">
              <a:avLst/>
            </a:prstTxWarp>
            <a:spAutoFit/>
          </a:bodyPr>
          <a:lstStyle/>
          <a:p>
            <a:r>
              <a:rPr lang="en-US" altLang="zh-CN" spc="-75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Arial" panose="020B0604020202020204" pitchFamily="34" charset="0"/>
              </a:rPr>
              <a:t>-</a:t>
            </a:r>
            <a:r>
              <a:rPr lang="en-US" altLang="zh-CN" spc="-75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Arial" panose="020B0604020202020204" pitchFamily="34" charset="0"/>
              </a:rPr>
              <a:t>-</a:t>
            </a:r>
            <a:endParaRPr lang="zh-CN" altLang="en-US" spc="-75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Arial" panose="020B0604020202020204" pitchFamily="34" charset="0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2742343" y="3425791"/>
            <a:ext cx="3540957" cy="741521"/>
          </a:xfrm>
          <a:custGeom>
            <a:avLst/>
            <a:gdLst/>
            <a:ahLst/>
            <a:cxnLst/>
            <a:rect l="l" t="t" r="r" b="b"/>
            <a:pathLst>
              <a:path w="4721276" h="988695">
                <a:moveTo>
                  <a:pt x="366294" y="978332"/>
                </a:moveTo>
                <a:lnTo>
                  <a:pt x="369342" y="979551"/>
                </a:lnTo>
                <a:lnTo>
                  <a:pt x="368733" y="981380"/>
                </a:lnTo>
                <a:lnTo>
                  <a:pt x="367513" y="981990"/>
                </a:lnTo>
                <a:lnTo>
                  <a:pt x="365075" y="980770"/>
                </a:lnTo>
                <a:lnTo>
                  <a:pt x="365075" y="979551"/>
                </a:lnTo>
                <a:close/>
                <a:moveTo>
                  <a:pt x="3707816" y="824713"/>
                </a:moveTo>
                <a:lnTo>
                  <a:pt x="3706597" y="825322"/>
                </a:lnTo>
                <a:lnTo>
                  <a:pt x="3707207" y="826542"/>
                </a:lnTo>
                <a:cubicBezTo>
                  <a:pt x="3707816" y="827863"/>
                  <a:pt x="3713913" y="831927"/>
                  <a:pt x="3725495" y="838734"/>
                </a:cubicBezTo>
                <a:lnTo>
                  <a:pt x="3742564" y="849097"/>
                </a:lnTo>
                <a:cubicBezTo>
                  <a:pt x="3743783" y="848386"/>
                  <a:pt x="3744392" y="847370"/>
                  <a:pt x="3744392" y="846049"/>
                </a:cubicBezTo>
                <a:cubicBezTo>
                  <a:pt x="3744291" y="845439"/>
                  <a:pt x="3739008" y="841782"/>
                  <a:pt x="3728543" y="835076"/>
                </a:cubicBezTo>
                <a:cubicBezTo>
                  <a:pt x="3723946" y="832015"/>
                  <a:pt x="3719881" y="829602"/>
                  <a:pt x="3716351" y="827837"/>
                </a:cubicBezTo>
                <a:cubicBezTo>
                  <a:pt x="3712820" y="826072"/>
                  <a:pt x="3709975" y="825030"/>
                  <a:pt x="3707816" y="824713"/>
                </a:cubicBezTo>
                <a:close/>
                <a:moveTo>
                  <a:pt x="1583742" y="824713"/>
                </a:moveTo>
                <a:lnTo>
                  <a:pt x="1582522" y="825322"/>
                </a:lnTo>
                <a:lnTo>
                  <a:pt x="1583132" y="826542"/>
                </a:lnTo>
                <a:cubicBezTo>
                  <a:pt x="1583742" y="827863"/>
                  <a:pt x="1589838" y="831927"/>
                  <a:pt x="1601420" y="838734"/>
                </a:cubicBezTo>
                <a:lnTo>
                  <a:pt x="1618489" y="849097"/>
                </a:lnTo>
                <a:cubicBezTo>
                  <a:pt x="1619708" y="848386"/>
                  <a:pt x="1620318" y="847370"/>
                  <a:pt x="1620318" y="846049"/>
                </a:cubicBezTo>
                <a:cubicBezTo>
                  <a:pt x="1620216" y="845439"/>
                  <a:pt x="1614933" y="841782"/>
                  <a:pt x="1604468" y="835076"/>
                </a:cubicBezTo>
                <a:cubicBezTo>
                  <a:pt x="1599870" y="832015"/>
                  <a:pt x="1595807" y="829602"/>
                  <a:pt x="1592276" y="827837"/>
                </a:cubicBezTo>
                <a:cubicBezTo>
                  <a:pt x="1588745" y="826072"/>
                  <a:pt x="1585901" y="825030"/>
                  <a:pt x="1583742" y="824713"/>
                </a:cubicBezTo>
                <a:close/>
                <a:moveTo>
                  <a:pt x="287656" y="819684"/>
                </a:moveTo>
                <a:cubicBezTo>
                  <a:pt x="287287" y="819861"/>
                  <a:pt x="287110" y="820116"/>
                  <a:pt x="287122" y="820446"/>
                </a:cubicBezTo>
                <a:cubicBezTo>
                  <a:pt x="286792" y="821652"/>
                  <a:pt x="286690" y="822592"/>
                  <a:pt x="286818" y="823265"/>
                </a:cubicBezTo>
                <a:cubicBezTo>
                  <a:pt x="286945" y="823938"/>
                  <a:pt x="287453" y="824421"/>
                  <a:pt x="288342" y="824713"/>
                </a:cubicBezTo>
                <a:cubicBezTo>
                  <a:pt x="289662" y="825221"/>
                  <a:pt x="290679" y="824815"/>
                  <a:pt x="291390" y="823494"/>
                </a:cubicBezTo>
                <a:cubicBezTo>
                  <a:pt x="291999" y="821665"/>
                  <a:pt x="291390" y="820446"/>
                  <a:pt x="289561" y="819836"/>
                </a:cubicBezTo>
                <a:cubicBezTo>
                  <a:pt x="288659" y="819557"/>
                  <a:pt x="288024" y="819506"/>
                  <a:pt x="287656" y="819684"/>
                </a:cubicBezTo>
                <a:close/>
                <a:moveTo>
                  <a:pt x="3635884" y="777164"/>
                </a:moveTo>
                <a:lnTo>
                  <a:pt x="3638322" y="777164"/>
                </a:lnTo>
                <a:lnTo>
                  <a:pt x="3640151" y="778383"/>
                </a:lnTo>
                <a:cubicBezTo>
                  <a:pt x="3640761" y="779501"/>
                  <a:pt x="3640761" y="780923"/>
                  <a:pt x="3640151" y="782651"/>
                </a:cubicBezTo>
                <a:lnTo>
                  <a:pt x="3639541" y="783260"/>
                </a:lnTo>
                <a:cubicBezTo>
                  <a:pt x="3638652" y="783247"/>
                  <a:pt x="3637840" y="783120"/>
                  <a:pt x="3637103" y="782879"/>
                </a:cubicBezTo>
                <a:cubicBezTo>
                  <a:pt x="3636366" y="782638"/>
                  <a:pt x="3635554" y="782358"/>
                  <a:pt x="3634664" y="782041"/>
                </a:cubicBezTo>
                <a:cubicBezTo>
                  <a:pt x="3634055" y="781431"/>
                  <a:pt x="3634055" y="780212"/>
                  <a:pt x="3634664" y="778383"/>
                </a:cubicBezTo>
                <a:close/>
                <a:moveTo>
                  <a:pt x="1511809" y="777164"/>
                </a:moveTo>
                <a:lnTo>
                  <a:pt x="1514247" y="777164"/>
                </a:lnTo>
                <a:lnTo>
                  <a:pt x="1516076" y="778383"/>
                </a:lnTo>
                <a:cubicBezTo>
                  <a:pt x="1516686" y="779501"/>
                  <a:pt x="1516686" y="780923"/>
                  <a:pt x="1516076" y="782651"/>
                </a:cubicBezTo>
                <a:lnTo>
                  <a:pt x="1515466" y="783260"/>
                </a:lnTo>
                <a:cubicBezTo>
                  <a:pt x="1514577" y="783247"/>
                  <a:pt x="1513765" y="783120"/>
                  <a:pt x="1513028" y="782879"/>
                </a:cubicBezTo>
                <a:cubicBezTo>
                  <a:pt x="1512291" y="782638"/>
                  <a:pt x="1511478" y="782358"/>
                  <a:pt x="1510590" y="782041"/>
                </a:cubicBezTo>
                <a:cubicBezTo>
                  <a:pt x="1509980" y="781431"/>
                  <a:pt x="1509980" y="780212"/>
                  <a:pt x="1510590" y="778383"/>
                </a:cubicBezTo>
                <a:close/>
                <a:moveTo>
                  <a:pt x="1557529" y="768630"/>
                </a:moveTo>
                <a:lnTo>
                  <a:pt x="1556919" y="769849"/>
                </a:lnTo>
                <a:cubicBezTo>
                  <a:pt x="1558735" y="772008"/>
                  <a:pt x="1560132" y="773481"/>
                  <a:pt x="1561110" y="774268"/>
                </a:cubicBezTo>
                <a:cubicBezTo>
                  <a:pt x="1562088" y="775056"/>
                  <a:pt x="1562723" y="775005"/>
                  <a:pt x="1563015" y="774116"/>
                </a:cubicBezTo>
                <a:cubicBezTo>
                  <a:pt x="1563625" y="773507"/>
                  <a:pt x="1563015" y="772287"/>
                  <a:pt x="1561186" y="770459"/>
                </a:cubicBezTo>
                <a:cubicBezTo>
                  <a:pt x="1559967" y="768630"/>
                  <a:pt x="1558748" y="768020"/>
                  <a:pt x="1557529" y="768630"/>
                </a:cubicBezTo>
                <a:close/>
                <a:moveTo>
                  <a:pt x="718033" y="743027"/>
                </a:moveTo>
                <a:cubicBezTo>
                  <a:pt x="716205" y="742925"/>
                  <a:pt x="715595" y="744957"/>
                  <a:pt x="716205" y="749122"/>
                </a:cubicBezTo>
                <a:cubicBezTo>
                  <a:pt x="716103" y="749834"/>
                  <a:pt x="716306" y="750240"/>
                  <a:pt x="716814" y="750342"/>
                </a:cubicBezTo>
                <a:cubicBezTo>
                  <a:pt x="718643" y="750443"/>
                  <a:pt x="719253" y="748411"/>
                  <a:pt x="718643" y="744246"/>
                </a:cubicBezTo>
                <a:cubicBezTo>
                  <a:pt x="718745" y="743535"/>
                  <a:pt x="718541" y="743128"/>
                  <a:pt x="718033" y="743027"/>
                </a:cubicBezTo>
                <a:close/>
                <a:moveTo>
                  <a:pt x="3766204" y="739979"/>
                </a:moveTo>
                <a:lnTo>
                  <a:pt x="3766218" y="740007"/>
                </a:lnTo>
                <a:lnTo>
                  <a:pt x="3766210" y="740023"/>
                </a:lnTo>
                <a:close/>
                <a:moveTo>
                  <a:pt x="3775959" y="733273"/>
                </a:moveTo>
                <a:cubicBezTo>
                  <a:pt x="3777459" y="733273"/>
                  <a:pt x="3778576" y="733425"/>
                  <a:pt x="3779310" y="733730"/>
                </a:cubicBezTo>
                <a:cubicBezTo>
                  <a:pt x="3780045" y="734035"/>
                  <a:pt x="3780547" y="734492"/>
                  <a:pt x="3780816" y="735102"/>
                </a:cubicBezTo>
                <a:lnTo>
                  <a:pt x="3782035" y="737540"/>
                </a:lnTo>
                <a:lnTo>
                  <a:pt x="3781447" y="739979"/>
                </a:lnTo>
                <a:cubicBezTo>
                  <a:pt x="3780507" y="740893"/>
                  <a:pt x="3778881" y="741655"/>
                  <a:pt x="3776569" y="742265"/>
                </a:cubicBezTo>
                <a:cubicBezTo>
                  <a:pt x="3774257" y="742874"/>
                  <a:pt x="3771412" y="743331"/>
                  <a:pt x="3768033" y="743636"/>
                </a:cubicBezTo>
                <a:lnTo>
                  <a:pt x="3766218" y="740007"/>
                </a:lnTo>
                <a:lnTo>
                  <a:pt x="3768572" y="735068"/>
                </a:lnTo>
                <a:cubicBezTo>
                  <a:pt x="3770197" y="733943"/>
                  <a:pt x="3772660" y="733345"/>
                  <a:pt x="3775959" y="733273"/>
                </a:cubicBezTo>
                <a:close/>
                <a:moveTo>
                  <a:pt x="293182" y="724739"/>
                </a:moveTo>
                <a:cubicBezTo>
                  <a:pt x="290737" y="724840"/>
                  <a:pt x="289514" y="726466"/>
                  <a:pt x="289514" y="729615"/>
                </a:cubicBezTo>
                <a:cubicBezTo>
                  <a:pt x="289514" y="732562"/>
                  <a:pt x="290125" y="734594"/>
                  <a:pt x="291348" y="735711"/>
                </a:cubicBezTo>
                <a:cubicBezTo>
                  <a:pt x="291947" y="736626"/>
                  <a:pt x="292430" y="737083"/>
                  <a:pt x="292800" y="737083"/>
                </a:cubicBezTo>
                <a:cubicBezTo>
                  <a:pt x="293169" y="737083"/>
                  <a:pt x="293500" y="736626"/>
                  <a:pt x="293793" y="735711"/>
                </a:cubicBezTo>
                <a:cubicBezTo>
                  <a:pt x="294405" y="729615"/>
                  <a:pt x="295627" y="727177"/>
                  <a:pt x="297461" y="728396"/>
                </a:cubicBezTo>
                <a:lnTo>
                  <a:pt x="297461" y="729006"/>
                </a:lnTo>
                <a:cubicBezTo>
                  <a:pt x="297754" y="727482"/>
                  <a:pt x="297780" y="729615"/>
                  <a:pt x="297538" y="735406"/>
                </a:cubicBezTo>
                <a:cubicBezTo>
                  <a:pt x="297296" y="741198"/>
                  <a:pt x="296863" y="750647"/>
                  <a:pt x="296239" y="763753"/>
                </a:cubicBezTo>
                <a:cubicBezTo>
                  <a:pt x="296571" y="771373"/>
                  <a:pt x="297434" y="779755"/>
                  <a:pt x="298828" y="788899"/>
                </a:cubicBezTo>
                <a:cubicBezTo>
                  <a:pt x="300221" y="798043"/>
                  <a:pt x="301984" y="807949"/>
                  <a:pt x="304115" y="818617"/>
                </a:cubicBezTo>
                <a:cubicBezTo>
                  <a:pt x="305842" y="821055"/>
                  <a:pt x="307265" y="821055"/>
                  <a:pt x="308382" y="818617"/>
                </a:cubicBezTo>
                <a:cubicBezTo>
                  <a:pt x="307455" y="806146"/>
                  <a:pt x="306566" y="793750"/>
                  <a:pt x="305715" y="781431"/>
                </a:cubicBezTo>
                <a:cubicBezTo>
                  <a:pt x="304864" y="769112"/>
                  <a:pt x="304128" y="756717"/>
                  <a:pt x="303506" y="744246"/>
                </a:cubicBezTo>
                <a:lnTo>
                  <a:pt x="305334" y="728396"/>
                </a:lnTo>
                <a:cubicBezTo>
                  <a:pt x="305334" y="725958"/>
                  <a:pt x="304115" y="724739"/>
                  <a:pt x="301676" y="724739"/>
                </a:cubicBezTo>
                <a:cubicBezTo>
                  <a:pt x="299746" y="724637"/>
                  <a:pt x="298121" y="724840"/>
                  <a:pt x="296800" y="725348"/>
                </a:cubicBezTo>
                <a:cubicBezTo>
                  <a:pt x="295569" y="724840"/>
                  <a:pt x="294372" y="724637"/>
                  <a:pt x="293209" y="724739"/>
                </a:cubicBezTo>
                <a:close/>
                <a:moveTo>
                  <a:pt x="3811335" y="722359"/>
                </a:moveTo>
                <a:lnTo>
                  <a:pt x="3814383" y="723578"/>
                </a:lnTo>
                <a:lnTo>
                  <a:pt x="3814383" y="725405"/>
                </a:lnTo>
                <a:lnTo>
                  <a:pt x="3811335" y="727232"/>
                </a:lnTo>
                <a:lnTo>
                  <a:pt x="3810115" y="726014"/>
                </a:lnTo>
                <a:lnTo>
                  <a:pt x="3810115" y="724187"/>
                </a:lnTo>
                <a:close/>
                <a:moveTo>
                  <a:pt x="3819262" y="718705"/>
                </a:moveTo>
                <a:lnTo>
                  <a:pt x="3821701" y="718705"/>
                </a:lnTo>
                <a:cubicBezTo>
                  <a:pt x="3822311" y="718984"/>
                  <a:pt x="3822768" y="719339"/>
                  <a:pt x="3823073" y="719771"/>
                </a:cubicBezTo>
                <a:cubicBezTo>
                  <a:pt x="3823378" y="720202"/>
                  <a:pt x="3823530" y="720862"/>
                  <a:pt x="3823530" y="721750"/>
                </a:cubicBezTo>
                <a:lnTo>
                  <a:pt x="3822311" y="722968"/>
                </a:lnTo>
                <a:lnTo>
                  <a:pt x="3819871" y="722968"/>
                </a:lnTo>
                <a:lnTo>
                  <a:pt x="3818042" y="719923"/>
                </a:lnTo>
                <a:close/>
                <a:moveTo>
                  <a:pt x="3613938" y="717471"/>
                </a:moveTo>
                <a:cubicBezTo>
                  <a:pt x="3614865" y="717459"/>
                  <a:pt x="3615602" y="717637"/>
                  <a:pt x="3616148" y="718005"/>
                </a:cubicBezTo>
                <a:cubicBezTo>
                  <a:pt x="3616694" y="718373"/>
                  <a:pt x="3616973" y="719008"/>
                  <a:pt x="3616986" y="719910"/>
                </a:cubicBezTo>
                <a:lnTo>
                  <a:pt x="3615157" y="721740"/>
                </a:lnTo>
                <a:lnTo>
                  <a:pt x="3613938" y="721740"/>
                </a:lnTo>
                <a:cubicBezTo>
                  <a:pt x="3613049" y="721409"/>
                  <a:pt x="3612389" y="721003"/>
                  <a:pt x="3611957" y="720520"/>
                </a:cubicBezTo>
                <a:cubicBezTo>
                  <a:pt x="3611525" y="720037"/>
                  <a:pt x="3611170" y="719631"/>
                  <a:pt x="3610890" y="719301"/>
                </a:cubicBezTo>
                <a:lnTo>
                  <a:pt x="3611500" y="718081"/>
                </a:lnTo>
                <a:close/>
                <a:moveTo>
                  <a:pt x="1489863" y="717471"/>
                </a:moveTo>
                <a:cubicBezTo>
                  <a:pt x="1490790" y="717459"/>
                  <a:pt x="1491527" y="717637"/>
                  <a:pt x="1492073" y="718005"/>
                </a:cubicBezTo>
                <a:cubicBezTo>
                  <a:pt x="1492619" y="718373"/>
                  <a:pt x="1492898" y="719008"/>
                  <a:pt x="1492911" y="719910"/>
                </a:cubicBezTo>
                <a:lnTo>
                  <a:pt x="1491082" y="721740"/>
                </a:lnTo>
                <a:lnTo>
                  <a:pt x="1489863" y="721740"/>
                </a:lnTo>
                <a:cubicBezTo>
                  <a:pt x="1488974" y="721409"/>
                  <a:pt x="1488314" y="721003"/>
                  <a:pt x="1487882" y="720520"/>
                </a:cubicBezTo>
                <a:cubicBezTo>
                  <a:pt x="1487450" y="720037"/>
                  <a:pt x="1487094" y="719631"/>
                  <a:pt x="1486815" y="719301"/>
                </a:cubicBezTo>
                <a:lnTo>
                  <a:pt x="1487425" y="718081"/>
                </a:lnTo>
                <a:close/>
                <a:moveTo>
                  <a:pt x="3829628" y="713832"/>
                </a:moveTo>
                <a:cubicBezTo>
                  <a:pt x="3830251" y="714149"/>
                  <a:pt x="3830835" y="714581"/>
                  <a:pt x="3831381" y="715126"/>
                </a:cubicBezTo>
                <a:cubicBezTo>
                  <a:pt x="3831927" y="715672"/>
                  <a:pt x="3832359" y="716256"/>
                  <a:pt x="3832677" y="716878"/>
                </a:cubicBezTo>
                <a:cubicBezTo>
                  <a:pt x="3833566" y="717499"/>
                  <a:pt x="3833769" y="718083"/>
                  <a:pt x="3833287" y="718629"/>
                </a:cubicBezTo>
                <a:cubicBezTo>
                  <a:pt x="3832804" y="719174"/>
                  <a:pt x="3831788" y="719606"/>
                  <a:pt x="3830238" y="719923"/>
                </a:cubicBezTo>
                <a:lnTo>
                  <a:pt x="3825969" y="719923"/>
                </a:lnTo>
                <a:cubicBezTo>
                  <a:pt x="3825969" y="717588"/>
                  <a:pt x="3827189" y="715558"/>
                  <a:pt x="3829628" y="713832"/>
                </a:cubicBezTo>
                <a:close/>
                <a:moveTo>
                  <a:pt x="3842815" y="704391"/>
                </a:moveTo>
                <a:cubicBezTo>
                  <a:pt x="3843666" y="704264"/>
                  <a:pt x="3844555" y="704366"/>
                  <a:pt x="3845482" y="704696"/>
                </a:cubicBezTo>
                <a:cubicBezTo>
                  <a:pt x="3846384" y="705000"/>
                  <a:pt x="3847020" y="705457"/>
                  <a:pt x="3847388" y="706066"/>
                </a:cubicBezTo>
                <a:cubicBezTo>
                  <a:pt x="3847756" y="706675"/>
                  <a:pt x="3847934" y="707436"/>
                  <a:pt x="3847922" y="708350"/>
                </a:cubicBezTo>
                <a:cubicBezTo>
                  <a:pt x="3847934" y="709238"/>
                  <a:pt x="3847604" y="710051"/>
                  <a:pt x="3846931" y="710787"/>
                </a:cubicBezTo>
                <a:cubicBezTo>
                  <a:pt x="3846257" y="711523"/>
                  <a:pt x="3845165" y="712335"/>
                  <a:pt x="3843653" y="713223"/>
                </a:cubicBezTo>
                <a:cubicBezTo>
                  <a:pt x="3843323" y="713210"/>
                  <a:pt x="3842916" y="713083"/>
                  <a:pt x="3842433" y="712842"/>
                </a:cubicBezTo>
                <a:cubicBezTo>
                  <a:pt x="3841951" y="712601"/>
                  <a:pt x="3841544" y="712322"/>
                  <a:pt x="3841214" y="712005"/>
                </a:cubicBezTo>
                <a:cubicBezTo>
                  <a:pt x="3840884" y="710495"/>
                  <a:pt x="3840630" y="709251"/>
                  <a:pt x="3840452" y="708274"/>
                </a:cubicBezTo>
                <a:cubicBezTo>
                  <a:pt x="3840274" y="707297"/>
                  <a:pt x="3840325" y="706510"/>
                  <a:pt x="3840604" y="705914"/>
                </a:cubicBezTo>
                <a:cubicBezTo>
                  <a:pt x="3841227" y="705025"/>
                  <a:pt x="3841963" y="704518"/>
                  <a:pt x="3842815" y="704391"/>
                </a:cubicBezTo>
                <a:close/>
                <a:moveTo>
                  <a:pt x="282178" y="701002"/>
                </a:moveTo>
                <a:cubicBezTo>
                  <a:pt x="281873" y="701014"/>
                  <a:pt x="281567" y="701142"/>
                  <a:pt x="281261" y="701383"/>
                </a:cubicBezTo>
                <a:cubicBezTo>
                  <a:pt x="280955" y="701625"/>
                  <a:pt x="280650" y="701905"/>
                  <a:pt x="280344" y="702223"/>
                </a:cubicBezTo>
                <a:lnTo>
                  <a:pt x="277908" y="716883"/>
                </a:lnTo>
                <a:cubicBezTo>
                  <a:pt x="277579" y="719025"/>
                  <a:pt x="277630" y="720668"/>
                  <a:pt x="278062" y="721811"/>
                </a:cubicBezTo>
                <a:cubicBezTo>
                  <a:pt x="278493" y="722953"/>
                  <a:pt x="279457" y="723530"/>
                  <a:pt x="280955" y="723541"/>
                </a:cubicBezTo>
                <a:cubicBezTo>
                  <a:pt x="281885" y="723530"/>
                  <a:pt x="282624" y="722953"/>
                  <a:pt x="283171" y="721811"/>
                </a:cubicBezTo>
                <a:cubicBezTo>
                  <a:pt x="283719" y="720668"/>
                  <a:pt x="283999" y="719025"/>
                  <a:pt x="284012" y="716883"/>
                </a:cubicBezTo>
                <a:lnTo>
                  <a:pt x="284012" y="702223"/>
                </a:lnTo>
                <a:cubicBezTo>
                  <a:pt x="284012" y="701905"/>
                  <a:pt x="283859" y="701625"/>
                  <a:pt x="283554" y="701383"/>
                </a:cubicBezTo>
                <a:cubicBezTo>
                  <a:pt x="283248" y="701142"/>
                  <a:pt x="282789" y="701014"/>
                  <a:pt x="282178" y="701002"/>
                </a:cubicBezTo>
                <a:close/>
                <a:moveTo>
                  <a:pt x="3598698" y="698526"/>
                </a:moveTo>
                <a:cubicBezTo>
                  <a:pt x="3604083" y="699643"/>
                  <a:pt x="3607944" y="702895"/>
                  <a:pt x="3610281" y="708279"/>
                </a:cubicBezTo>
                <a:lnTo>
                  <a:pt x="3610281" y="709499"/>
                </a:lnTo>
                <a:lnTo>
                  <a:pt x="3607842" y="711327"/>
                </a:lnTo>
                <a:lnTo>
                  <a:pt x="3607842" y="712547"/>
                </a:lnTo>
                <a:lnTo>
                  <a:pt x="3610890" y="714375"/>
                </a:lnTo>
                <a:cubicBezTo>
                  <a:pt x="3610890" y="715086"/>
                  <a:pt x="3610281" y="716102"/>
                  <a:pt x="3609061" y="717423"/>
                </a:cubicBezTo>
                <a:cubicBezTo>
                  <a:pt x="3606610" y="716495"/>
                  <a:pt x="3604654" y="715456"/>
                  <a:pt x="3603194" y="714305"/>
                </a:cubicBezTo>
                <a:cubicBezTo>
                  <a:pt x="3601733" y="713154"/>
                  <a:pt x="3600844" y="711974"/>
                  <a:pt x="3600527" y="710764"/>
                </a:cubicBezTo>
                <a:lnTo>
                  <a:pt x="3602405" y="706451"/>
                </a:lnTo>
                <a:lnTo>
                  <a:pt x="3597555" y="701574"/>
                </a:lnTo>
                <a:lnTo>
                  <a:pt x="3597555" y="699135"/>
                </a:lnTo>
                <a:close/>
                <a:moveTo>
                  <a:pt x="1474623" y="698526"/>
                </a:moveTo>
                <a:cubicBezTo>
                  <a:pt x="1480008" y="699643"/>
                  <a:pt x="1483869" y="702895"/>
                  <a:pt x="1486206" y="708279"/>
                </a:cubicBezTo>
                <a:lnTo>
                  <a:pt x="1486206" y="709499"/>
                </a:lnTo>
                <a:lnTo>
                  <a:pt x="1483767" y="711327"/>
                </a:lnTo>
                <a:lnTo>
                  <a:pt x="1483767" y="712547"/>
                </a:lnTo>
                <a:lnTo>
                  <a:pt x="1486815" y="714375"/>
                </a:lnTo>
                <a:cubicBezTo>
                  <a:pt x="1486815" y="715086"/>
                  <a:pt x="1486206" y="716102"/>
                  <a:pt x="1484986" y="717423"/>
                </a:cubicBezTo>
                <a:cubicBezTo>
                  <a:pt x="1482535" y="716495"/>
                  <a:pt x="1480580" y="715456"/>
                  <a:pt x="1479119" y="714305"/>
                </a:cubicBezTo>
                <a:cubicBezTo>
                  <a:pt x="1477659" y="713154"/>
                  <a:pt x="1476770" y="711974"/>
                  <a:pt x="1476452" y="710764"/>
                </a:cubicBezTo>
                <a:lnTo>
                  <a:pt x="1478330" y="706451"/>
                </a:lnTo>
                <a:lnTo>
                  <a:pt x="1473480" y="701574"/>
                </a:lnTo>
                <a:lnTo>
                  <a:pt x="1473480" y="699135"/>
                </a:lnTo>
                <a:close/>
                <a:moveTo>
                  <a:pt x="3865606" y="690601"/>
                </a:moveTo>
                <a:lnTo>
                  <a:pt x="3867436" y="692430"/>
                </a:lnTo>
                <a:lnTo>
                  <a:pt x="3866826" y="694868"/>
                </a:lnTo>
                <a:lnTo>
                  <a:pt x="3864997" y="696087"/>
                </a:lnTo>
                <a:lnTo>
                  <a:pt x="3863167" y="696087"/>
                </a:lnTo>
                <a:lnTo>
                  <a:pt x="3861948" y="694868"/>
                </a:lnTo>
                <a:lnTo>
                  <a:pt x="3861948" y="693039"/>
                </a:lnTo>
                <a:cubicBezTo>
                  <a:pt x="3861948" y="690703"/>
                  <a:pt x="3863167" y="689890"/>
                  <a:pt x="3865606" y="690601"/>
                </a:cubicBezTo>
                <a:close/>
                <a:moveTo>
                  <a:pt x="3604224" y="689458"/>
                </a:moveTo>
                <a:cubicBezTo>
                  <a:pt x="3605740" y="689128"/>
                  <a:pt x="3607104" y="689478"/>
                  <a:pt x="3608317" y="690508"/>
                </a:cubicBezTo>
                <a:cubicBezTo>
                  <a:pt x="3609529" y="691538"/>
                  <a:pt x="3610590" y="693398"/>
                  <a:pt x="3611500" y="696087"/>
                </a:cubicBezTo>
                <a:lnTo>
                  <a:pt x="3610893" y="697916"/>
                </a:lnTo>
                <a:cubicBezTo>
                  <a:pt x="3605437" y="695478"/>
                  <a:pt x="3603012" y="693058"/>
                  <a:pt x="3603618" y="690658"/>
                </a:cubicBezTo>
                <a:close/>
                <a:moveTo>
                  <a:pt x="1480149" y="689458"/>
                </a:moveTo>
                <a:cubicBezTo>
                  <a:pt x="1481665" y="689128"/>
                  <a:pt x="1483029" y="689478"/>
                  <a:pt x="1484242" y="690508"/>
                </a:cubicBezTo>
                <a:cubicBezTo>
                  <a:pt x="1485454" y="691538"/>
                  <a:pt x="1486516" y="693398"/>
                  <a:pt x="1487425" y="696087"/>
                </a:cubicBezTo>
                <a:lnTo>
                  <a:pt x="1486818" y="697916"/>
                </a:lnTo>
                <a:cubicBezTo>
                  <a:pt x="1481362" y="695478"/>
                  <a:pt x="1478937" y="693058"/>
                  <a:pt x="1479543" y="690658"/>
                </a:cubicBezTo>
                <a:close/>
                <a:moveTo>
                  <a:pt x="3585356" y="685799"/>
                </a:moveTo>
                <a:cubicBezTo>
                  <a:pt x="3586880" y="686118"/>
                  <a:pt x="3588406" y="687005"/>
                  <a:pt x="3589931" y="688457"/>
                </a:cubicBezTo>
                <a:cubicBezTo>
                  <a:pt x="3591455" y="689910"/>
                  <a:pt x="3592980" y="691844"/>
                  <a:pt x="3594506" y="694258"/>
                </a:cubicBezTo>
                <a:lnTo>
                  <a:pt x="3593895" y="696697"/>
                </a:lnTo>
                <a:cubicBezTo>
                  <a:pt x="3591163" y="696075"/>
                  <a:pt x="3589003" y="694890"/>
                  <a:pt x="3587414" y="693139"/>
                </a:cubicBezTo>
                <a:cubicBezTo>
                  <a:pt x="3585826" y="691389"/>
                  <a:pt x="3584733" y="689146"/>
                  <a:pt x="3584136" y="686409"/>
                </a:cubicBezTo>
                <a:close/>
                <a:moveTo>
                  <a:pt x="1461281" y="685799"/>
                </a:moveTo>
                <a:cubicBezTo>
                  <a:pt x="1462806" y="686118"/>
                  <a:pt x="1464331" y="687005"/>
                  <a:pt x="1465856" y="688457"/>
                </a:cubicBezTo>
                <a:cubicBezTo>
                  <a:pt x="1467381" y="689910"/>
                  <a:pt x="1468906" y="691844"/>
                  <a:pt x="1470431" y="694258"/>
                </a:cubicBezTo>
                <a:lnTo>
                  <a:pt x="1469821" y="696697"/>
                </a:lnTo>
                <a:cubicBezTo>
                  <a:pt x="1467088" y="696075"/>
                  <a:pt x="1464928" y="694890"/>
                  <a:pt x="1463339" y="693139"/>
                </a:cubicBezTo>
                <a:cubicBezTo>
                  <a:pt x="1461751" y="691389"/>
                  <a:pt x="1460658" y="689146"/>
                  <a:pt x="1460061" y="686409"/>
                </a:cubicBezTo>
                <a:close/>
                <a:moveTo>
                  <a:pt x="304119" y="681762"/>
                </a:moveTo>
                <a:cubicBezTo>
                  <a:pt x="303208" y="681635"/>
                  <a:pt x="301994" y="681736"/>
                  <a:pt x="300479" y="682066"/>
                </a:cubicBezTo>
                <a:cubicBezTo>
                  <a:pt x="299267" y="682575"/>
                  <a:pt x="299267" y="683387"/>
                  <a:pt x="300479" y="684505"/>
                </a:cubicBezTo>
                <a:cubicBezTo>
                  <a:pt x="301691" y="685724"/>
                  <a:pt x="302903" y="686334"/>
                  <a:pt x="304115" y="686334"/>
                </a:cubicBezTo>
                <a:cubicBezTo>
                  <a:pt x="305029" y="686054"/>
                  <a:pt x="305639" y="685699"/>
                  <a:pt x="305944" y="685267"/>
                </a:cubicBezTo>
                <a:cubicBezTo>
                  <a:pt x="306249" y="684835"/>
                  <a:pt x="306249" y="684175"/>
                  <a:pt x="305944" y="683286"/>
                </a:cubicBezTo>
                <a:cubicBezTo>
                  <a:pt x="305639" y="682397"/>
                  <a:pt x="305030" y="681889"/>
                  <a:pt x="304119" y="681762"/>
                </a:cubicBezTo>
                <a:close/>
                <a:moveTo>
                  <a:pt x="3581696" y="668726"/>
                </a:moveTo>
                <a:cubicBezTo>
                  <a:pt x="3584441" y="670276"/>
                  <a:pt x="3587033" y="672054"/>
                  <a:pt x="3589473" y="674061"/>
                </a:cubicBezTo>
                <a:cubicBezTo>
                  <a:pt x="3591913" y="676068"/>
                  <a:pt x="3594200" y="678152"/>
                  <a:pt x="3596336" y="680311"/>
                </a:cubicBezTo>
                <a:lnTo>
                  <a:pt x="3594506" y="682141"/>
                </a:lnTo>
                <a:cubicBezTo>
                  <a:pt x="3591761" y="681544"/>
                  <a:pt x="3589321" y="680299"/>
                  <a:pt x="3587186" y="678406"/>
                </a:cubicBezTo>
                <a:cubicBezTo>
                  <a:pt x="3585051" y="676513"/>
                  <a:pt x="3583221" y="673896"/>
                  <a:pt x="3581696" y="670555"/>
                </a:cubicBezTo>
                <a:close/>
                <a:moveTo>
                  <a:pt x="1457621" y="668726"/>
                </a:moveTo>
                <a:cubicBezTo>
                  <a:pt x="1460366" y="670276"/>
                  <a:pt x="1462958" y="672054"/>
                  <a:pt x="1465398" y="674061"/>
                </a:cubicBezTo>
                <a:cubicBezTo>
                  <a:pt x="1467838" y="676068"/>
                  <a:pt x="1470126" y="678152"/>
                  <a:pt x="1472261" y="680311"/>
                </a:cubicBezTo>
                <a:lnTo>
                  <a:pt x="1470431" y="682141"/>
                </a:lnTo>
                <a:cubicBezTo>
                  <a:pt x="1467686" y="681544"/>
                  <a:pt x="1465246" y="680299"/>
                  <a:pt x="1463111" y="678406"/>
                </a:cubicBezTo>
                <a:cubicBezTo>
                  <a:pt x="1460976" y="676513"/>
                  <a:pt x="1459146" y="673896"/>
                  <a:pt x="1457621" y="670555"/>
                </a:cubicBezTo>
                <a:close/>
                <a:moveTo>
                  <a:pt x="298705" y="664617"/>
                </a:moveTo>
                <a:cubicBezTo>
                  <a:pt x="299251" y="664795"/>
                  <a:pt x="299835" y="665353"/>
                  <a:pt x="300457" y="666293"/>
                </a:cubicBezTo>
                <a:cubicBezTo>
                  <a:pt x="300775" y="667182"/>
                  <a:pt x="300902" y="667843"/>
                  <a:pt x="300839" y="668274"/>
                </a:cubicBezTo>
                <a:cubicBezTo>
                  <a:pt x="300775" y="668706"/>
                  <a:pt x="300445" y="669062"/>
                  <a:pt x="299848" y="669341"/>
                </a:cubicBezTo>
                <a:lnTo>
                  <a:pt x="296800" y="668717"/>
                </a:lnTo>
                <a:cubicBezTo>
                  <a:pt x="296520" y="668098"/>
                  <a:pt x="296470" y="667516"/>
                  <a:pt x="296647" y="666973"/>
                </a:cubicBezTo>
                <a:cubicBezTo>
                  <a:pt x="296825" y="666429"/>
                  <a:pt x="297079" y="666000"/>
                  <a:pt x="297409" y="665684"/>
                </a:cubicBezTo>
                <a:cubicBezTo>
                  <a:pt x="297727" y="664795"/>
                  <a:pt x="298159" y="664439"/>
                  <a:pt x="298705" y="664617"/>
                </a:cubicBezTo>
                <a:close/>
                <a:moveTo>
                  <a:pt x="3886963" y="660731"/>
                </a:moveTo>
                <a:cubicBezTo>
                  <a:pt x="3887572" y="660832"/>
                  <a:pt x="3890011" y="663677"/>
                  <a:pt x="3894278" y="669265"/>
                </a:cubicBezTo>
                <a:lnTo>
                  <a:pt x="3889401" y="671703"/>
                </a:lnTo>
                <a:lnTo>
                  <a:pt x="3890011" y="674751"/>
                </a:lnTo>
                <a:cubicBezTo>
                  <a:pt x="3888893" y="679018"/>
                  <a:pt x="3885642" y="680847"/>
                  <a:pt x="3880257" y="680238"/>
                </a:cubicBezTo>
                <a:lnTo>
                  <a:pt x="3879038" y="678409"/>
                </a:lnTo>
                <a:cubicBezTo>
                  <a:pt x="3879051" y="678079"/>
                  <a:pt x="3879330" y="677520"/>
                  <a:pt x="3879876" y="676733"/>
                </a:cubicBezTo>
                <a:cubicBezTo>
                  <a:pt x="3880422" y="675945"/>
                  <a:pt x="3881159" y="675082"/>
                  <a:pt x="3882086" y="674142"/>
                </a:cubicBezTo>
                <a:cubicBezTo>
                  <a:pt x="3884524" y="671805"/>
                  <a:pt x="3885743" y="670383"/>
                  <a:pt x="3885743" y="669874"/>
                </a:cubicBezTo>
                <a:lnTo>
                  <a:pt x="3885134" y="664998"/>
                </a:lnTo>
                <a:cubicBezTo>
                  <a:pt x="3885134" y="662051"/>
                  <a:pt x="3885743" y="660629"/>
                  <a:pt x="3886963" y="660731"/>
                </a:cubicBezTo>
                <a:close/>
                <a:moveTo>
                  <a:pt x="3902126" y="657739"/>
                </a:moveTo>
                <a:cubicBezTo>
                  <a:pt x="3903028" y="658031"/>
                  <a:pt x="3903663" y="658361"/>
                  <a:pt x="3904031" y="658730"/>
                </a:cubicBezTo>
                <a:cubicBezTo>
                  <a:pt x="3904400" y="659098"/>
                  <a:pt x="3904578" y="659581"/>
                  <a:pt x="3904565" y="660178"/>
                </a:cubicBezTo>
                <a:cubicBezTo>
                  <a:pt x="3904565" y="661410"/>
                  <a:pt x="3903955" y="662605"/>
                  <a:pt x="3902736" y="663761"/>
                </a:cubicBezTo>
                <a:cubicBezTo>
                  <a:pt x="3901517" y="664917"/>
                  <a:pt x="3899688" y="665959"/>
                  <a:pt x="3897250" y="666886"/>
                </a:cubicBezTo>
                <a:lnTo>
                  <a:pt x="3895421" y="665057"/>
                </a:lnTo>
                <a:cubicBezTo>
                  <a:pt x="3896132" y="658349"/>
                  <a:pt x="3898367" y="655909"/>
                  <a:pt x="3902126" y="657739"/>
                </a:cubicBezTo>
                <a:close/>
                <a:moveTo>
                  <a:pt x="3551196" y="652872"/>
                </a:moveTo>
                <a:cubicBezTo>
                  <a:pt x="3551819" y="652859"/>
                  <a:pt x="3553471" y="653952"/>
                  <a:pt x="3556152" y="656149"/>
                </a:cubicBezTo>
                <a:cubicBezTo>
                  <a:pt x="3558834" y="658347"/>
                  <a:pt x="3562468" y="661726"/>
                  <a:pt x="3567056" y="666287"/>
                </a:cubicBezTo>
                <a:cubicBezTo>
                  <a:pt x="3572228" y="670847"/>
                  <a:pt x="3576066" y="674379"/>
                  <a:pt x="3578569" y="676881"/>
                </a:cubicBezTo>
                <a:cubicBezTo>
                  <a:pt x="3581073" y="679384"/>
                  <a:pt x="3582318" y="680934"/>
                  <a:pt x="3582305" y="681531"/>
                </a:cubicBezTo>
                <a:lnTo>
                  <a:pt x="3581696" y="683360"/>
                </a:lnTo>
                <a:lnTo>
                  <a:pt x="3579866" y="683970"/>
                </a:lnTo>
                <a:cubicBezTo>
                  <a:pt x="3579586" y="683957"/>
                  <a:pt x="3578163" y="682763"/>
                  <a:pt x="3575596" y="680388"/>
                </a:cubicBezTo>
                <a:cubicBezTo>
                  <a:pt x="3573029" y="678012"/>
                  <a:pt x="3569166" y="674531"/>
                  <a:pt x="3564006" y="669945"/>
                </a:cubicBezTo>
                <a:lnTo>
                  <a:pt x="3548756" y="655311"/>
                </a:lnTo>
                <a:lnTo>
                  <a:pt x="3549366" y="653482"/>
                </a:lnTo>
                <a:close/>
                <a:moveTo>
                  <a:pt x="1427121" y="652872"/>
                </a:moveTo>
                <a:cubicBezTo>
                  <a:pt x="1427744" y="652859"/>
                  <a:pt x="1429396" y="653952"/>
                  <a:pt x="1432077" y="656149"/>
                </a:cubicBezTo>
                <a:cubicBezTo>
                  <a:pt x="1434759" y="658347"/>
                  <a:pt x="1438393" y="661726"/>
                  <a:pt x="1442981" y="666287"/>
                </a:cubicBezTo>
                <a:cubicBezTo>
                  <a:pt x="1448153" y="670847"/>
                  <a:pt x="1451991" y="674379"/>
                  <a:pt x="1454495" y="676881"/>
                </a:cubicBezTo>
                <a:cubicBezTo>
                  <a:pt x="1456998" y="679384"/>
                  <a:pt x="1458243" y="680934"/>
                  <a:pt x="1458231" y="681531"/>
                </a:cubicBezTo>
                <a:lnTo>
                  <a:pt x="1457621" y="683360"/>
                </a:lnTo>
                <a:lnTo>
                  <a:pt x="1455791" y="683970"/>
                </a:lnTo>
                <a:cubicBezTo>
                  <a:pt x="1455511" y="683957"/>
                  <a:pt x="1454088" y="682763"/>
                  <a:pt x="1451521" y="680388"/>
                </a:cubicBezTo>
                <a:cubicBezTo>
                  <a:pt x="1448954" y="678012"/>
                  <a:pt x="1445091" y="674531"/>
                  <a:pt x="1439931" y="669945"/>
                </a:cubicBezTo>
                <a:lnTo>
                  <a:pt x="1424681" y="655311"/>
                </a:lnTo>
                <a:lnTo>
                  <a:pt x="1425291" y="653482"/>
                </a:lnTo>
                <a:close/>
                <a:moveTo>
                  <a:pt x="556358" y="652196"/>
                </a:moveTo>
                <a:lnTo>
                  <a:pt x="555142" y="652806"/>
                </a:lnTo>
                <a:cubicBezTo>
                  <a:pt x="554432" y="654635"/>
                  <a:pt x="554027" y="657073"/>
                  <a:pt x="553925" y="660121"/>
                </a:cubicBezTo>
                <a:cubicBezTo>
                  <a:pt x="553925" y="663880"/>
                  <a:pt x="554533" y="666115"/>
                  <a:pt x="555750" y="666827"/>
                </a:cubicBezTo>
                <a:lnTo>
                  <a:pt x="558790" y="666827"/>
                </a:lnTo>
                <a:lnTo>
                  <a:pt x="560614" y="665607"/>
                </a:lnTo>
                <a:cubicBezTo>
                  <a:pt x="560285" y="663448"/>
                  <a:pt x="559728" y="661213"/>
                  <a:pt x="558942" y="658902"/>
                </a:cubicBezTo>
                <a:cubicBezTo>
                  <a:pt x="558157" y="656590"/>
                  <a:pt x="557295" y="654355"/>
                  <a:pt x="556358" y="652196"/>
                </a:cubicBezTo>
                <a:close/>
                <a:moveTo>
                  <a:pt x="298629" y="646786"/>
                </a:moveTo>
                <a:lnTo>
                  <a:pt x="298694" y="646786"/>
                </a:lnTo>
                <a:cubicBezTo>
                  <a:pt x="299907" y="646887"/>
                  <a:pt x="300513" y="647291"/>
                  <a:pt x="300513" y="647999"/>
                </a:cubicBezTo>
                <a:cubicBezTo>
                  <a:pt x="300513" y="657198"/>
                  <a:pt x="299907" y="661849"/>
                  <a:pt x="298694" y="661950"/>
                </a:cubicBezTo>
                <a:cubicBezTo>
                  <a:pt x="298090" y="661937"/>
                  <a:pt x="297632" y="660749"/>
                  <a:pt x="297321" y="658387"/>
                </a:cubicBezTo>
                <a:cubicBezTo>
                  <a:pt x="297010" y="656025"/>
                  <a:pt x="296836" y="652564"/>
                  <a:pt x="296800" y="648005"/>
                </a:cubicBezTo>
                <a:cubicBezTo>
                  <a:pt x="296800" y="647294"/>
                  <a:pt x="297409" y="646888"/>
                  <a:pt x="298629" y="646786"/>
                </a:cubicBezTo>
                <a:close/>
                <a:moveTo>
                  <a:pt x="599163" y="646710"/>
                </a:moveTo>
                <a:cubicBezTo>
                  <a:pt x="597943" y="646608"/>
                  <a:pt x="597333" y="648030"/>
                  <a:pt x="597333" y="650977"/>
                </a:cubicBezTo>
                <a:cubicBezTo>
                  <a:pt x="597345" y="652501"/>
                  <a:pt x="597472" y="653720"/>
                  <a:pt x="597714" y="654635"/>
                </a:cubicBezTo>
                <a:cubicBezTo>
                  <a:pt x="597955" y="655549"/>
                  <a:pt x="598235" y="656159"/>
                  <a:pt x="598553" y="656463"/>
                </a:cubicBezTo>
                <a:cubicBezTo>
                  <a:pt x="599442" y="657378"/>
                  <a:pt x="600103" y="657683"/>
                  <a:pt x="600535" y="657378"/>
                </a:cubicBezTo>
                <a:cubicBezTo>
                  <a:pt x="600967" y="657073"/>
                  <a:pt x="601323" y="656159"/>
                  <a:pt x="601603" y="654635"/>
                </a:cubicBezTo>
                <a:cubicBezTo>
                  <a:pt x="601882" y="651904"/>
                  <a:pt x="601781" y="649897"/>
                  <a:pt x="601298" y="648615"/>
                </a:cubicBezTo>
                <a:cubicBezTo>
                  <a:pt x="600815" y="647332"/>
                  <a:pt x="600103" y="646697"/>
                  <a:pt x="599163" y="646710"/>
                </a:cubicBezTo>
                <a:close/>
                <a:moveTo>
                  <a:pt x="3528626" y="643116"/>
                </a:moveTo>
                <a:cubicBezTo>
                  <a:pt x="3531359" y="644030"/>
                  <a:pt x="3533367" y="645097"/>
                  <a:pt x="3534650" y="646317"/>
                </a:cubicBezTo>
                <a:cubicBezTo>
                  <a:pt x="3535934" y="647536"/>
                  <a:pt x="3536569" y="648908"/>
                  <a:pt x="3536557" y="650433"/>
                </a:cubicBezTo>
                <a:lnTo>
                  <a:pt x="3534726" y="651652"/>
                </a:lnTo>
                <a:cubicBezTo>
                  <a:pt x="3533494" y="651043"/>
                  <a:pt x="3532299" y="650128"/>
                  <a:pt x="3531143" y="648908"/>
                </a:cubicBezTo>
                <a:cubicBezTo>
                  <a:pt x="3529986" y="647689"/>
                  <a:pt x="3528944" y="646164"/>
                  <a:pt x="3528017" y="644335"/>
                </a:cubicBezTo>
                <a:close/>
                <a:moveTo>
                  <a:pt x="1404552" y="643116"/>
                </a:moveTo>
                <a:cubicBezTo>
                  <a:pt x="1407284" y="644030"/>
                  <a:pt x="1409292" y="645097"/>
                  <a:pt x="1410575" y="646317"/>
                </a:cubicBezTo>
                <a:cubicBezTo>
                  <a:pt x="1411859" y="647536"/>
                  <a:pt x="1412494" y="648908"/>
                  <a:pt x="1412481" y="650433"/>
                </a:cubicBezTo>
                <a:lnTo>
                  <a:pt x="1410652" y="651652"/>
                </a:lnTo>
                <a:cubicBezTo>
                  <a:pt x="1409419" y="651043"/>
                  <a:pt x="1408224" y="650128"/>
                  <a:pt x="1407068" y="648908"/>
                </a:cubicBezTo>
                <a:cubicBezTo>
                  <a:pt x="1405911" y="647689"/>
                  <a:pt x="1404870" y="646164"/>
                  <a:pt x="1403942" y="644335"/>
                </a:cubicBezTo>
                <a:close/>
                <a:moveTo>
                  <a:pt x="870129" y="636550"/>
                </a:moveTo>
                <a:cubicBezTo>
                  <a:pt x="869316" y="637157"/>
                  <a:pt x="868427" y="638521"/>
                  <a:pt x="867462" y="640644"/>
                </a:cubicBezTo>
                <a:cubicBezTo>
                  <a:pt x="866547" y="642742"/>
                  <a:pt x="866090" y="644309"/>
                  <a:pt x="866090" y="645345"/>
                </a:cubicBezTo>
                <a:cubicBezTo>
                  <a:pt x="866090" y="646382"/>
                  <a:pt x="866547" y="647040"/>
                  <a:pt x="867462" y="647319"/>
                </a:cubicBezTo>
                <a:cubicBezTo>
                  <a:pt x="869392" y="647419"/>
                  <a:pt x="871018" y="646003"/>
                  <a:pt x="872338" y="643070"/>
                </a:cubicBezTo>
                <a:cubicBezTo>
                  <a:pt x="873549" y="640139"/>
                  <a:pt x="873549" y="638117"/>
                  <a:pt x="872338" y="637005"/>
                </a:cubicBezTo>
                <a:cubicBezTo>
                  <a:pt x="871678" y="636095"/>
                  <a:pt x="870941" y="635943"/>
                  <a:pt x="870129" y="636550"/>
                </a:cubicBezTo>
                <a:close/>
                <a:moveTo>
                  <a:pt x="555118" y="636347"/>
                </a:moveTo>
                <a:lnTo>
                  <a:pt x="553289" y="637566"/>
                </a:lnTo>
                <a:cubicBezTo>
                  <a:pt x="552171" y="639395"/>
                  <a:pt x="551968" y="641833"/>
                  <a:pt x="552679" y="644881"/>
                </a:cubicBezTo>
                <a:cubicBezTo>
                  <a:pt x="553568" y="645211"/>
                  <a:pt x="554229" y="645465"/>
                  <a:pt x="554661" y="645643"/>
                </a:cubicBezTo>
                <a:cubicBezTo>
                  <a:pt x="555092" y="645821"/>
                  <a:pt x="555448" y="645770"/>
                  <a:pt x="555727" y="645491"/>
                </a:cubicBezTo>
                <a:lnTo>
                  <a:pt x="557574" y="643662"/>
                </a:lnTo>
                <a:cubicBezTo>
                  <a:pt x="557587" y="641554"/>
                  <a:pt x="557561" y="639979"/>
                  <a:pt x="557498" y="638937"/>
                </a:cubicBezTo>
                <a:cubicBezTo>
                  <a:pt x="557435" y="637896"/>
                  <a:pt x="557257" y="637236"/>
                  <a:pt x="556966" y="636956"/>
                </a:cubicBezTo>
                <a:close/>
                <a:moveTo>
                  <a:pt x="592871" y="631955"/>
                </a:moveTo>
                <a:lnTo>
                  <a:pt x="592913" y="633908"/>
                </a:lnTo>
                <a:lnTo>
                  <a:pt x="594200" y="645749"/>
                </a:lnTo>
                <a:lnTo>
                  <a:pt x="595536" y="637611"/>
                </a:lnTo>
                <a:cubicBezTo>
                  <a:pt x="596410" y="638496"/>
                  <a:pt x="597213" y="639001"/>
                  <a:pt x="597946" y="639128"/>
                </a:cubicBezTo>
                <a:cubicBezTo>
                  <a:pt x="598680" y="639254"/>
                  <a:pt x="599491" y="639153"/>
                  <a:pt x="600381" y="638825"/>
                </a:cubicBezTo>
                <a:lnTo>
                  <a:pt x="600381" y="637005"/>
                </a:lnTo>
                <a:cubicBezTo>
                  <a:pt x="600479" y="635185"/>
                  <a:pt x="599063" y="633972"/>
                  <a:pt x="596135" y="633366"/>
                </a:cubicBezTo>
                <a:close/>
                <a:moveTo>
                  <a:pt x="3293348" y="631591"/>
                </a:moveTo>
                <a:lnTo>
                  <a:pt x="3283764" y="634507"/>
                </a:lnTo>
                <a:cubicBezTo>
                  <a:pt x="3279903" y="635930"/>
                  <a:pt x="3278099" y="636975"/>
                  <a:pt x="3278353" y="637642"/>
                </a:cubicBezTo>
                <a:lnTo>
                  <a:pt x="3294031" y="638182"/>
                </a:lnTo>
                <a:lnTo>
                  <a:pt x="3293365" y="633299"/>
                </a:lnTo>
                <a:close/>
                <a:moveTo>
                  <a:pt x="896646" y="631546"/>
                </a:moveTo>
                <a:lnTo>
                  <a:pt x="897865" y="631546"/>
                </a:lnTo>
                <a:lnTo>
                  <a:pt x="898475" y="634579"/>
                </a:lnTo>
                <a:lnTo>
                  <a:pt x="895427" y="635185"/>
                </a:lnTo>
                <a:lnTo>
                  <a:pt x="894817" y="633366"/>
                </a:lnTo>
                <a:close/>
                <a:moveTo>
                  <a:pt x="3923463" y="626029"/>
                </a:moveTo>
                <a:cubicBezTo>
                  <a:pt x="3925393" y="626029"/>
                  <a:pt x="3926409" y="628468"/>
                  <a:pt x="3926511" y="633347"/>
                </a:cubicBezTo>
                <a:cubicBezTo>
                  <a:pt x="3926612" y="641274"/>
                  <a:pt x="3923361" y="645543"/>
                  <a:pt x="3916757" y="646153"/>
                </a:cubicBezTo>
                <a:cubicBezTo>
                  <a:pt x="3915538" y="646432"/>
                  <a:pt x="3914623" y="646330"/>
                  <a:pt x="3914014" y="645848"/>
                </a:cubicBezTo>
                <a:cubicBezTo>
                  <a:pt x="3913404" y="645365"/>
                  <a:pt x="3913099" y="644653"/>
                  <a:pt x="3913099" y="643713"/>
                </a:cubicBezTo>
                <a:cubicBezTo>
                  <a:pt x="3913086" y="641897"/>
                  <a:pt x="3913569" y="640194"/>
                  <a:pt x="3914547" y="638606"/>
                </a:cubicBezTo>
                <a:cubicBezTo>
                  <a:pt x="3915525" y="637018"/>
                  <a:pt x="3917075" y="635468"/>
                  <a:pt x="3919195" y="633956"/>
                </a:cubicBezTo>
                <a:lnTo>
                  <a:pt x="3921634" y="627858"/>
                </a:lnTo>
                <a:cubicBezTo>
                  <a:pt x="3922243" y="626639"/>
                  <a:pt x="3922853" y="626029"/>
                  <a:pt x="3923463" y="626029"/>
                </a:cubicBezTo>
                <a:close/>
                <a:moveTo>
                  <a:pt x="3525576" y="625432"/>
                </a:moveTo>
                <a:cubicBezTo>
                  <a:pt x="3526504" y="625737"/>
                  <a:pt x="3528004" y="626804"/>
                  <a:pt x="3530075" y="628634"/>
                </a:cubicBezTo>
                <a:cubicBezTo>
                  <a:pt x="3532147" y="630463"/>
                  <a:pt x="3534714" y="633054"/>
                  <a:pt x="3537776" y="636408"/>
                </a:cubicBezTo>
                <a:cubicBezTo>
                  <a:pt x="3541118" y="639762"/>
                  <a:pt x="3543584" y="642353"/>
                  <a:pt x="3545172" y="644183"/>
                </a:cubicBezTo>
                <a:cubicBezTo>
                  <a:pt x="3546761" y="646012"/>
                  <a:pt x="3547549" y="647079"/>
                  <a:pt x="3547536" y="647384"/>
                </a:cubicBezTo>
                <a:lnTo>
                  <a:pt x="3546926" y="649213"/>
                </a:lnTo>
                <a:lnTo>
                  <a:pt x="3545706" y="649823"/>
                </a:lnTo>
                <a:cubicBezTo>
                  <a:pt x="3544473" y="649493"/>
                  <a:pt x="3542822" y="648476"/>
                  <a:pt x="3540750" y="646774"/>
                </a:cubicBezTo>
                <a:cubicBezTo>
                  <a:pt x="3538679" y="645072"/>
                  <a:pt x="3536264" y="642836"/>
                  <a:pt x="3533506" y="640067"/>
                </a:cubicBezTo>
                <a:cubicBezTo>
                  <a:pt x="3530444" y="636738"/>
                  <a:pt x="3528182" y="633944"/>
                  <a:pt x="3526720" y="631682"/>
                </a:cubicBezTo>
                <a:cubicBezTo>
                  <a:pt x="3525259" y="629421"/>
                  <a:pt x="3524674" y="627541"/>
                  <a:pt x="3524967" y="626042"/>
                </a:cubicBezTo>
                <a:close/>
                <a:moveTo>
                  <a:pt x="1401502" y="625432"/>
                </a:moveTo>
                <a:cubicBezTo>
                  <a:pt x="1402429" y="625737"/>
                  <a:pt x="1403929" y="626804"/>
                  <a:pt x="1406000" y="628634"/>
                </a:cubicBezTo>
                <a:cubicBezTo>
                  <a:pt x="1408072" y="630463"/>
                  <a:pt x="1410639" y="633054"/>
                  <a:pt x="1413701" y="636408"/>
                </a:cubicBezTo>
                <a:cubicBezTo>
                  <a:pt x="1417044" y="639762"/>
                  <a:pt x="1419509" y="642353"/>
                  <a:pt x="1421098" y="644183"/>
                </a:cubicBezTo>
                <a:cubicBezTo>
                  <a:pt x="1422686" y="646012"/>
                  <a:pt x="1423474" y="647079"/>
                  <a:pt x="1423461" y="647384"/>
                </a:cubicBezTo>
                <a:lnTo>
                  <a:pt x="1422851" y="649213"/>
                </a:lnTo>
                <a:lnTo>
                  <a:pt x="1421631" y="649823"/>
                </a:lnTo>
                <a:cubicBezTo>
                  <a:pt x="1420399" y="649493"/>
                  <a:pt x="1418746" y="648476"/>
                  <a:pt x="1416675" y="646774"/>
                </a:cubicBezTo>
                <a:cubicBezTo>
                  <a:pt x="1414604" y="645072"/>
                  <a:pt x="1412189" y="642836"/>
                  <a:pt x="1409432" y="640067"/>
                </a:cubicBezTo>
                <a:cubicBezTo>
                  <a:pt x="1406369" y="636738"/>
                  <a:pt x="1404107" y="633944"/>
                  <a:pt x="1402646" y="631682"/>
                </a:cubicBezTo>
                <a:cubicBezTo>
                  <a:pt x="1401184" y="629421"/>
                  <a:pt x="1400599" y="627541"/>
                  <a:pt x="1400892" y="626042"/>
                </a:cubicBezTo>
                <a:close/>
                <a:moveTo>
                  <a:pt x="866242" y="617449"/>
                </a:moveTo>
                <a:cubicBezTo>
                  <a:pt x="865353" y="617436"/>
                  <a:pt x="864541" y="617919"/>
                  <a:pt x="863804" y="618897"/>
                </a:cubicBezTo>
                <a:cubicBezTo>
                  <a:pt x="863067" y="619875"/>
                  <a:pt x="862255" y="621424"/>
                  <a:pt x="861366" y="623545"/>
                </a:cubicBezTo>
                <a:lnTo>
                  <a:pt x="857708" y="630251"/>
                </a:lnTo>
                <a:cubicBezTo>
                  <a:pt x="846837" y="641934"/>
                  <a:pt x="842976" y="648437"/>
                  <a:pt x="846126" y="649758"/>
                </a:cubicBezTo>
                <a:cubicBezTo>
                  <a:pt x="846456" y="650075"/>
                  <a:pt x="846862" y="650202"/>
                  <a:pt x="847345" y="650139"/>
                </a:cubicBezTo>
                <a:cubicBezTo>
                  <a:pt x="847827" y="650075"/>
                  <a:pt x="848234" y="649745"/>
                  <a:pt x="848564" y="649148"/>
                </a:cubicBezTo>
                <a:lnTo>
                  <a:pt x="849783" y="646710"/>
                </a:lnTo>
                <a:lnTo>
                  <a:pt x="853441" y="646100"/>
                </a:lnTo>
                <a:cubicBezTo>
                  <a:pt x="852933" y="644271"/>
                  <a:pt x="853339" y="641833"/>
                  <a:pt x="854660" y="638785"/>
                </a:cubicBezTo>
                <a:lnTo>
                  <a:pt x="862585" y="635737"/>
                </a:lnTo>
                <a:cubicBezTo>
                  <a:pt x="866750" y="634010"/>
                  <a:pt x="868782" y="630759"/>
                  <a:pt x="868681" y="625983"/>
                </a:cubicBezTo>
                <a:cubicBezTo>
                  <a:pt x="868782" y="620395"/>
                  <a:pt x="867970" y="617551"/>
                  <a:pt x="866242" y="617449"/>
                </a:cubicBezTo>
                <a:close/>
                <a:moveTo>
                  <a:pt x="3941979" y="611124"/>
                </a:moveTo>
                <a:cubicBezTo>
                  <a:pt x="3943300" y="611734"/>
                  <a:pt x="3944240" y="613258"/>
                  <a:pt x="3944798" y="615696"/>
                </a:cubicBezTo>
                <a:cubicBezTo>
                  <a:pt x="3945408" y="622300"/>
                  <a:pt x="3941750" y="625552"/>
                  <a:pt x="3933826" y="625450"/>
                </a:cubicBezTo>
                <a:cubicBezTo>
                  <a:pt x="3931387" y="625450"/>
                  <a:pt x="3930168" y="624840"/>
                  <a:pt x="3930168" y="623621"/>
                </a:cubicBezTo>
                <a:cubicBezTo>
                  <a:pt x="3930270" y="621798"/>
                  <a:pt x="3931895" y="619958"/>
                  <a:pt x="3935045" y="618102"/>
                </a:cubicBezTo>
                <a:cubicBezTo>
                  <a:pt x="3935045" y="616590"/>
                  <a:pt x="3935197" y="615345"/>
                  <a:pt x="3935502" y="614367"/>
                </a:cubicBezTo>
                <a:cubicBezTo>
                  <a:pt x="3935807" y="613388"/>
                  <a:pt x="3936264" y="612601"/>
                  <a:pt x="3936874" y="612004"/>
                </a:cubicBezTo>
                <a:lnTo>
                  <a:pt x="3936874" y="612039"/>
                </a:lnTo>
                <a:cubicBezTo>
                  <a:pt x="3938956" y="610820"/>
                  <a:pt x="3940658" y="610515"/>
                  <a:pt x="3941979" y="611124"/>
                </a:cubicBezTo>
                <a:close/>
                <a:moveTo>
                  <a:pt x="867385" y="610820"/>
                </a:moveTo>
                <a:cubicBezTo>
                  <a:pt x="867385" y="612139"/>
                  <a:pt x="867995" y="613148"/>
                  <a:pt x="869214" y="613848"/>
                </a:cubicBezTo>
                <a:cubicBezTo>
                  <a:pt x="869544" y="613836"/>
                  <a:pt x="869951" y="613711"/>
                  <a:pt x="870433" y="613473"/>
                </a:cubicBezTo>
                <a:cubicBezTo>
                  <a:pt x="870916" y="613236"/>
                  <a:pt x="871322" y="612961"/>
                  <a:pt x="871653" y="612648"/>
                </a:cubicBezTo>
                <a:cubicBezTo>
                  <a:pt x="870535" y="610820"/>
                  <a:pt x="869113" y="610210"/>
                  <a:pt x="867385" y="610820"/>
                </a:cubicBezTo>
                <a:close/>
                <a:moveTo>
                  <a:pt x="577063" y="608305"/>
                </a:moveTo>
                <a:cubicBezTo>
                  <a:pt x="577063" y="619887"/>
                  <a:pt x="577673" y="626593"/>
                  <a:pt x="578892" y="628422"/>
                </a:cubicBezTo>
                <a:lnTo>
                  <a:pt x="580721" y="629641"/>
                </a:lnTo>
                <a:lnTo>
                  <a:pt x="581940" y="628422"/>
                </a:lnTo>
                <a:cubicBezTo>
                  <a:pt x="583769" y="618668"/>
                  <a:pt x="583159" y="611963"/>
                  <a:pt x="580111" y="608305"/>
                </a:cubicBezTo>
                <a:cubicBezTo>
                  <a:pt x="579400" y="607695"/>
                  <a:pt x="578384" y="607695"/>
                  <a:pt x="577063" y="608305"/>
                </a:cubicBezTo>
                <a:close/>
                <a:moveTo>
                  <a:pt x="696308" y="606186"/>
                </a:moveTo>
                <a:cubicBezTo>
                  <a:pt x="695526" y="606186"/>
                  <a:pt x="694665" y="606486"/>
                  <a:pt x="693726" y="607086"/>
                </a:cubicBezTo>
                <a:cubicBezTo>
                  <a:pt x="691795" y="608915"/>
                  <a:pt x="691389" y="610134"/>
                  <a:pt x="692506" y="610743"/>
                </a:cubicBezTo>
                <a:cubicBezTo>
                  <a:pt x="693713" y="611074"/>
                  <a:pt x="694653" y="611328"/>
                  <a:pt x="695325" y="611505"/>
                </a:cubicBezTo>
                <a:cubicBezTo>
                  <a:pt x="695997" y="611683"/>
                  <a:pt x="696478" y="611632"/>
                  <a:pt x="696766" y="611353"/>
                </a:cubicBezTo>
                <a:cubicBezTo>
                  <a:pt x="697079" y="611023"/>
                  <a:pt x="697355" y="610464"/>
                  <a:pt x="697594" y="609677"/>
                </a:cubicBezTo>
                <a:cubicBezTo>
                  <a:pt x="697832" y="608889"/>
                  <a:pt x="697957" y="608026"/>
                  <a:pt x="697970" y="607086"/>
                </a:cubicBezTo>
                <a:cubicBezTo>
                  <a:pt x="697644" y="606486"/>
                  <a:pt x="697090" y="606186"/>
                  <a:pt x="696308" y="606186"/>
                </a:cubicBezTo>
                <a:close/>
                <a:moveTo>
                  <a:pt x="715616" y="605169"/>
                </a:moveTo>
                <a:cubicBezTo>
                  <a:pt x="715137" y="604993"/>
                  <a:pt x="714733" y="605043"/>
                  <a:pt x="714405" y="605319"/>
                </a:cubicBezTo>
                <a:lnTo>
                  <a:pt x="709563" y="624191"/>
                </a:lnTo>
                <a:cubicBezTo>
                  <a:pt x="709575" y="624484"/>
                  <a:pt x="709247" y="625426"/>
                  <a:pt x="708576" y="627018"/>
                </a:cubicBezTo>
                <a:cubicBezTo>
                  <a:pt x="707906" y="628610"/>
                  <a:pt x="706816" y="630928"/>
                  <a:pt x="705306" y="633971"/>
                </a:cubicBezTo>
                <a:cubicBezTo>
                  <a:pt x="704073" y="636704"/>
                  <a:pt x="703183" y="638860"/>
                  <a:pt x="702637" y="640438"/>
                </a:cubicBezTo>
                <a:cubicBezTo>
                  <a:pt x="702091" y="642017"/>
                  <a:pt x="701963" y="643101"/>
                  <a:pt x="702256" y="643691"/>
                </a:cubicBezTo>
                <a:cubicBezTo>
                  <a:pt x="702269" y="645227"/>
                  <a:pt x="703005" y="645174"/>
                  <a:pt x="704464" y="643532"/>
                </a:cubicBezTo>
                <a:cubicBezTo>
                  <a:pt x="705923" y="641889"/>
                  <a:pt x="708026" y="638499"/>
                  <a:pt x="710773" y="633360"/>
                </a:cubicBezTo>
                <a:lnTo>
                  <a:pt x="716827" y="605922"/>
                </a:lnTo>
                <a:cubicBezTo>
                  <a:pt x="716499" y="605596"/>
                  <a:pt x="716095" y="605344"/>
                  <a:pt x="715616" y="605169"/>
                </a:cubicBezTo>
                <a:close/>
                <a:moveTo>
                  <a:pt x="277293" y="604647"/>
                </a:moveTo>
                <a:cubicBezTo>
                  <a:pt x="276962" y="604660"/>
                  <a:pt x="276556" y="605092"/>
                  <a:pt x="276073" y="605943"/>
                </a:cubicBezTo>
                <a:cubicBezTo>
                  <a:pt x="275591" y="606794"/>
                  <a:pt x="275184" y="607987"/>
                  <a:pt x="274854" y="609524"/>
                </a:cubicBezTo>
                <a:cubicBezTo>
                  <a:pt x="274840" y="610132"/>
                  <a:pt x="274868" y="610593"/>
                  <a:pt x="274940" y="610905"/>
                </a:cubicBezTo>
                <a:cubicBezTo>
                  <a:pt x="275011" y="611218"/>
                  <a:pt x="275211" y="611393"/>
                  <a:pt x="275540" y="611429"/>
                </a:cubicBezTo>
                <a:cubicBezTo>
                  <a:pt x="277039" y="611429"/>
                  <a:pt x="278004" y="610972"/>
                  <a:pt x="278436" y="610058"/>
                </a:cubicBezTo>
                <a:cubicBezTo>
                  <a:pt x="278867" y="609143"/>
                  <a:pt x="278918" y="607772"/>
                  <a:pt x="278588" y="605943"/>
                </a:cubicBezTo>
                <a:close/>
                <a:moveTo>
                  <a:pt x="605257" y="604038"/>
                </a:moveTo>
                <a:cubicBezTo>
                  <a:pt x="604140" y="604647"/>
                  <a:pt x="603937" y="605867"/>
                  <a:pt x="604648" y="607695"/>
                </a:cubicBezTo>
                <a:cubicBezTo>
                  <a:pt x="605359" y="609423"/>
                  <a:pt x="606375" y="609626"/>
                  <a:pt x="607696" y="608305"/>
                </a:cubicBezTo>
                <a:lnTo>
                  <a:pt x="608915" y="606476"/>
                </a:lnTo>
                <a:cubicBezTo>
                  <a:pt x="608915" y="605359"/>
                  <a:pt x="608305" y="604546"/>
                  <a:pt x="607086" y="604038"/>
                </a:cubicBezTo>
                <a:close/>
                <a:moveTo>
                  <a:pt x="3521916" y="603481"/>
                </a:moveTo>
                <a:cubicBezTo>
                  <a:pt x="3523124" y="604078"/>
                  <a:pt x="3524979" y="605628"/>
                  <a:pt x="3527483" y="608130"/>
                </a:cubicBezTo>
                <a:cubicBezTo>
                  <a:pt x="3529986" y="610633"/>
                  <a:pt x="3533214" y="614164"/>
                  <a:pt x="3537166" y="618725"/>
                </a:cubicBezTo>
                <a:lnTo>
                  <a:pt x="3576816" y="663848"/>
                </a:lnTo>
                <a:cubicBezTo>
                  <a:pt x="3577146" y="664737"/>
                  <a:pt x="3577248" y="665398"/>
                  <a:pt x="3577121" y="665829"/>
                </a:cubicBezTo>
                <a:cubicBezTo>
                  <a:pt x="3576994" y="666261"/>
                  <a:pt x="3576485" y="666617"/>
                  <a:pt x="3575596" y="666897"/>
                </a:cubicBezTo>
                <a:lnTo>
                  <a:pt x="3545706" y="637628"/>
                </a:lnTo>
                <a:cubicBezTo>
                  <a:pt x="3538056" y="629409"/>
                  <a:pt x="3532007" y="622676"/>
                  <a:pt x="3527559" y="617429"/>
                </a:cubicBezTo>
                <a:cubicBezTo>
                  <a:pt x="3523111" y="612183"/>
                  <a:pt x="3520417" y="608346"/>
                  <a:pt x="3519476" y="605920"/>
                </a:cubicBezTo>
                <a:lnTo>
                  <a:pt x="3520087" y="604090"/>
                </a:lnTo>
                <a:close/>
                <a:moveTo>
                  <a:pt x="1397842" y="603481"/>
                </a:moveTo>
                <a:cubicBezTo>
                  <a:pt x="1399049" y="604078"/>
                  <a:pt x="1400904" y="605628"/>
                  <a:pt x="1403408" y="608130"/>
                </a:cubicBezTo>
                <a:cubicBezTo>
                  <a:pt x="1405911" y="610633"/>
                  <a:pt x="1409139" y="614164"/>
                  <a:pt x="1413092" y="618725"/>
                </a:cubicBezTo>
                <a:lnTo>
                  <a:pt x="1452741" y="663848"/>
                </a:lnTo>
                <a:cubicBezTo>
                  <a:pt x="1453071" y="664737"/>
                  <a:pt x="1453173" y="665398"/>
                  <a:pt x="1453046" y="665829"/>
                </a:cubicBezTo>
                <a:cubicBezTo>
                  <a:pt x="1452919" y="666261"/>
                  <a:pt x="1452411" y="666617"/>
                  <a:pt x="1451521" y="666897"/>
                </a:cubicBezTo>
                <a:lnTo>
                  <a:pt x="1421631" y="637628"/>
                </a:lnTo>
                <a:cubicBezTo>
                  <a:pt x="1413981" y="629409"/>
                  <a:pt x="1407932" y="622676"/>
                  <a:pt x="1403484" y="617429"/>
                </a:cubicBezTo>
                <a:cubicBezTo>
                  <a:pt x="1399036" y="612183"/>
                  <a:pt x="1396342" y="608346"/>
                  <a:pt x="1395402" y="605920"/>
                </a:cubicBezTo>
                <a:lnTo>
                  <a:pt x="1396012" y="604090"/>
                </a:lnTo>
                <a:close/>
                <a:moveTo>
                  <a:pt x="3953698" y="599578"/>
                </a:moveTo>
                <a:cubicBezTo>
                  <a:pt x="3954612" y="599515"/>
                  <a:pt x="3955527" y="599794"/>
                  <a:pt x="3956442" y="600417"/>
                </a:cubicBezTo>
                <a:cubicBezTo>
                  <a:pt x="3957357" y="600747"/>
                  <a:pt x="3957815" y="601306"/>
                  <a:pt x="3957815" y="602094"/>
                </a:cubicBezTo>
                <a:cubicBezTo>
                  <a:pt x="3957815" y="602881"/>
                  <a:pt x="3957357" y="603745"/>
                  <a:pt x="3956442" y="604685"/>
                </a:cubicBezTo>
                <a:cubicBezTo>
                  <a:pt x="3955552" y="605613"/>
                  <a:pt x="3954739" y="606350"/>
                  <a:pt x="3954002" y="606896"/>
                </a:cubicBezTo>
                <a:cubicBezTo>
                  <a:pt x="3953265" y="607442"/>
                  <a:pt x="3952452" y="607722"/>
                  <a:pt x="3951563" y="607735"/>
                </a:cubicBezTo>
                <a:cubicBezTo>
                  <a:pt x="3951234" y="607734"/>
                  <a:pt x="3950824" y="607583"/>
                  <a:pt x="3950336" y="607282"/>
                </a:cubicBezTo>
                <a:cubicBezTo>
                  <a:pt x="3949847" y="606981"/>
                  <a:pt x="3949423" y="606535"/>
                  <a:pt x="3949066" y="605943"/>
                </a:cubicBezTo>
                <a:lnTo>
                  <a:pt x="3949123" y="605905"/>
                </a:lnTo>
                <a:cubicBezTo>
                  <a:pt x="3948818" y="605016"/>
                  <a:pt x="3948818" y="604203"/>
                  <a:pt x="3949123" y="603466"/>
                </a:cubicBezTo>
                <a:cubicBezTo>
                  <a:pt x="3949428" y="602729"/>
                  <a:pt x="3950038" y="601916"/>
                  <a:pt x="3950952" y="601026"/>
                </a:cubicBezTo>
                <a:cubicBezTo>
                  <a:pt x="3951868" y="600124"/>
                  <a:pt x="3952783" y="599642"/>
                  <a:pt x="3953698" y="599578"/>
                </a:cubicBezTo>
                <a:close/>
                <a:moveTo>
                  <a:pt x="608992" y="591770"/>
                </a:moveTo>
                <a:cubicBezTo>
                  <a:pt x="608446" y="592316"/>
                  <a:pt x="608014" y="593357"/>
                  <a:pt x="607696" y="594894"/>
                </a:cubicBezTo>
                <a:cubicBezTo>
                  <a:pt x="606380" y="597840"/>
                  <a:pt x="605974" y="599872"/>
                  <a:pt x="606477" y="600990"/>
                </a:cubicBezTo>
                <a:cubicBezTo>
                  <a:pt x="607417" y="601879"/>
                  <a:pt x="608280" y="602082"/>
                  <a:pt x="609068" y="601599"/>
                </a:cubicBezTo>
                <a:cubicBezTo>
                  <a:pt x="609856" y="601117"/>
                  <a:pt x="610415" y="600101"/>
                  <a:pt x="610745" y="598551"/>
                </a:cubicBezTo>
                <a:cubicBezTo>
                  <a:pt x="611050" y="597053"/>
                  <a:pt x="611202" y="595783"/>
                  <a:pt x="611202" y="594741"/>
                </a:cubicBezTo>
                <a:cubicBezTo>
                  <a:pt x="611202" y="593700"/>
                  <a:pt x="611050" y="592735"/>
                  <a:pt x="610745" y="591846"/>
                </a:cubicBezTo>
                <a:cubicBezTo>
                  <a:pt x="610122" y="591249"/>
                  <a:pt x="609538" y="591223"/>
                  <a:pt x="608992" y="591770"/>
                </a:cubicBezTo>
                <a:close/>
                <a:moveTo>
                  <a:pt x="3449996" y="588237"/>
                </a:moveTo>
                <a:lnTo>
                  <a:pt x="3448778" y="589456"/>
                </a:lnTo>
                <a:lnTo>
                  <a:pt x="3449387" y="591285"/>
                </a:lnTo>
                <a:cubicBezTo>
                  <a:pt x="3451315" y="593115"/>
                  <a:pt x="3452938" y="593724"/>
                  <a:pt x="3454257" y="593115"/>
                </a:cubicBezTo>
                <a:lnTo>
                  <a:pt x="3455474" y="591895"/>
                </a:lnTo>
                <a:lnTo>
                  <a:pt x="3454866" y="590676"/>
                </a:lnTo>
                <a:cubicBezTo>
                  <a:pt x="3453978" y="589774"/>
                  <a:pt x="3453166" y="589138"/>
                  <a:pt x="3452430" y="588770"/>
                </a:cubicBezTo>
                <a:cubicBezTo>
                  <a:pt x="3451695" y="588402"/>
                  <a:pt x="3450883" y="588224"/>
                  <a:pt x="3449996" y="588237"/>
                </a:cubicBezTo>
                <a:close/>
                <a:moveTo>
                  <a:pt x="1325921" y="588237"/>
                </a:moveTo>
                <a:lnTo>
                  <a:pt x="1324703" y="589456"/>
                </a:lnTo>
                <a:lnTo>
                  <a:pt x="1325312" y="591285"/>
                </a:lnTo>
                <a:cubicBezTo>
                  <a:pt x="1327240" y="593115"/>
                  <a:pt x="1328863" y="593724"/>
                  <a:pt x="1330182" y="593115"/>
                </a:cubicBezTo>
                <a:lnTo>
                  <a:pt x="1331399" y="591895"/>
                </a:lnTo>
                <a:lnTo>
                  <a:pt x="1330791" y="590676"/>
                </a:lnTo>
                <a:cubicBezTo>
                  <a:pt x="1329903" y="589774"/>
                  <a:pt x="1329091" y="589138"/>
                  <a:pt x="1328356" y="588770"/>
                </a:cubicBezTo>
                <a:cubicBezTo>
                  <a:pt x="1327620" y="588402"/>
                  <a:pt x="1326809" y="588224"/>
                  <a:pt x="1325921" y="588237"/>
                </a:cubicBezTo>
                <a:close/>
                <a:moveTo>
                  <a:pt x="3956442" y="588220"/>
                </a:moveTo>
                <a:lnTo>
                  <a:pt x="3958272" y="588220"/>
                </a:lnTo>
                <a:lnTo>
                  <a:pt x="3960102" y="589440"/>
                </a:lnTo>
                <a:lnTo>
                  <a:pt x="3960102" y="591879"/>
                </a:lnTo>
                <a:lnTo>
                  <a:pt x="3958882" y="593099"/>
                </a:lnTo>
                <a:lnTo>
                  <a:pt x="3956442" y="593099"/>
                </a:lnTo>
                <a:lnTo>
                  <a:pt x="3955223" y="591879"/>
                </a:lnTo>
                <a:lnTo>
                  <a:pt x="3954612" y="589440"/>
                </a:lnTo>
                <a:close/>
                <a:moveTo>
                  <a:pt x="578948" y="585140"/>
                </a:moveTo>
                <a:lnTo>
                  <a:pt x="577734" y="594284"/>
                </a:lnTo>
                <a:lnTo>
                  <a:pt x="580162" y="594894"/>
                </a:lnTo>
                <a:cubicBezTo>
                  <a:pt x="580263" y="590525"/>
                  <a:pt x="580061" y="587680"/>
                  <a:pt x="579555" y="586359"/>
                </a:cubicBezTo>
                <a:close/>
                <a:moveTo>
                  <a:pt x="886926" y="583997"/>
                </a:moveTo>
                <a:cubicBezTo>
                  <a:pt x="885615" y="584505"/>
                  <a:pt x="884606" y="585928"/>
                  <a:pt x="883900" y="588264"/>
                </a:cubicBezTo>
                <a:lnTo>
                  <a:pt x="882083" y="592532"/>
                </a:lnTo>
                <a:cubicBezTo>
                  <a:pt x="881479" y="592633"/>
                  <a:pt x="880872" y="592430"/>
                  <a:pt x="880263" y="591922"/>
                </a:cubicBezTo>
                <a:cubicBezTo>
                  <a:pt x="879654" y="588264"/>
                  <a:pt x="879044" y="586436"/>
                  <a:pt x="878434" y="586436"/>
                </a:cubicBezTo>
                <a:cubicBezTo>
                  <a:pt x="878156" y="586448"/>
                  <a:pt x="877644" y="587642"/>
                  <a:pt x="876900" y="590017"/>
                </a:cubicBezTo>
                <a:cubicBezTo>
                  <a:pt x="876155" y="592392"/>
                  <a:pt x="875016" y="595872"/>
                  <a:pt x="873481" y="600456"/>
                </a:cubicBezTo>
                <a:cubicBezTo>
                  <a:pt x="873152" y="601371"/>
                  <a:pt x="872899" y="602133"/>
                  <a:pt x="872723" y="602742"/>
                </a:cubicBezTo>
                <a:cubicBezTo>
                  <a:pt x="872548" y="603352"/>
                  <a:pt x="872597" y="603809"/>
                  <a:pt x="872872" y="604114"/>
                </a:cubicBezTo>
                <a:cubicBezTo>
                  <a:pt x="875920" y="601168"/>
                  <a:pt x="878358" y="599136"/>
                  <a:pt x="880187" y="598018"/>
                </a:cubicBezTo>
                <a:cubicBezTo>
                  <a:pt x="880466" y="598005"/>
                  <a:pt x="880670" y="598031"/>
                  <a:pt x="880797" y="598094"/>
                </a:cubicBezTo>
                <a:cubicBezTo>
                  <a:pt x="880924" y="598158"/>
                  <a:pt x="881127" y="598335"/>
                  <a:pt x="881406" y="598628"/>
                </a:cubicBezTo>
                <a:cubicBezTo>
                  <a:pt x="881305" y="599244"/>
                  <a:pt x="879679" y="602278"/>
                  <a:pt x="876529" y="607730"/>
                </a:cubicBezTo>
                <a:cubicBezTo>
                  <a:pt x="874702" y="610487"/>
                  <a:pt x="873336" y="612717"/>
                  <a:pt x="872431" y="614420"/>
                </a:cubicBezTo>
                <a:cubicBezTo>
                  <a:pt x="871526" y="616123"/>
                  <a:pt x="871074" y="617141"/>
                  <a:pt x="871076" y="617474"/>
                </a:cubicBezTo>
                <a:cubicBezTo>
                  <a:pt x="871088" y="617805"/>
                  <a:pt x="871363" y="618213"/>
                  <a:pt x="871902" y="618697"/>
                </a:cubicBezTo>
                <a:cubicBezTo>
                  <a:pt x="872440" y="619182"/>
                  <a:pt x="873170" y="619589"/>
                  <a:pt x="874091" y="619921"/>
                </a:cubicBezTo>
                <a:cubicBezTo>
                  <a:pt x="875297" y="620214"/>
                  <a:pt x="876085" y="620545"/>
                  <a:pt x="876453" y="620915"/>
                </a:cubicBezTo>
                <a:cubicBezTo>
                  <a:pt x="876821" y="621285"/>
                  <a:pt x="876847" y="621769"/>
                  <a:pt x="876529" y="622368"/>
                </a:cubicBezTo>
                <a:lnTo>
                  <a:pt x="872872" y="630322"/>
                </a:lnTo>
                <a:cubicBezTo>
                  <a:pt x="872171" y="632151"/>
                  <a:pt x="872375" y="633367"/>
                  <a:pt x="873481" y="633972"/>
                </a:cubicBezTo>
                <a:cubicBezTo>
                  <a:pt x="874104" y="634301"/>
                  <a:pt x="874688" y="634402"/>
                  <a:pt x="875234" y="634275"/>
                </a:cubicBezTo>
                <a:cubicBezTo>
                  <a:pt x="875780" y="634149"/>
                  <a:pt x="876212" y="633644"/>
                  <a:pt x="876529" y="632759"/>
                </a:cubicBezTo>
                <a:lnTo>
                  <a:pt x="882083" y="621135"/>
                </a:lnTo>
                <a:cubicBezTo>
                  <a:pt x="882411" y="620536"/>
                  <a:pt x="882512" y="619899"/>
                  <a:pt x="882386" y="619225"/>
                </a:cubicBezTo>
                <a:cubicBezTo>
                  <a:pt x="882260" y="618550"/>
                  <a:pt x="881756" y="617760"/>
                  <a:pt x="880873" y="616856"/>
                </a:cubicBezTo>
                <a:cubicBezTo>
                  <a:pt x="879145" y="615022"/>
                  <a:pt x="878332" y="613800"/>
                  <a:pt x="878434" y="613188"/>
                </a:cubicBezTo>
                <a:cubicBezTo>
                  <a:pt x="878447" y="612297"/>
                  <a:pt x="878878" y="611183"/>
                  <a:pt x="879727" y="609847"/>
                </a:cubicBezTo>
                <a:cubicBezTo>
                  <a:pt x="880577" y="608511"/>
                  <a:pt x="881766" y="606801"/>
                  <a:pt x="883294" y="604717"/>
                </a:cubicBezTo>
                <a:cubicBezTo>
                  <a:pt x="883572" y="604415"/>
                  <a:pt x="883774" y="604265"/>
                  <a:pt x="883900" y="604265"/>
                </a:cubicBezTo>
                <a:cubicBezTo>
                  <a:pt x="884026" y="604265"/>
                  <a:pt x="884228" y="604415"/>
                  <a:pt x="884505" y="604717"/>
                </a:cubicBezTo>
                <a:cubicBezTo>
                  <a:pt x="885110" y="604717"/>
                  <a:pt x="885110" y="605922"/>
                  <a:pt x="884505" y="608333"/>
                </a:cubicBezTo>
                <a:lnTo>
                  <a:pt x="886321" y="610743"/>
                </a:lnTo>
                <a:cubicBezTo>
                  <a:pt x="886914" y="610757"/>
                  <a:pt x="887393" y="609977"/>
                  <a:pt x="887759" y="608404"/>
                </a:cubicBezTo>
                <a:cubicBezTo>
                  <a:pt x="888125" y="606831"/>
                  <a:pt x="888452" y="604385"/>
                  <a:pt x="888743" y="601066"/>
                </a:cubicBezTo>
                <a:cubicBezTo>
                  <a:pt x="889449" y="594259"/>
                  <a:pt x="890458" y="590195"/>
                  <a:pt x="891769" y="588874"/>
                </a:cubicBezTo>
                <a:cubicBezTo>
                  <a:pt x="892379" y="588163"/>
                  <a:pt x="892989" y="588976"/>
                  <a:pt x="893598" y="591312"/>
                </a:cubicBezTo>
                <a:cubicBezTo>
                  <a:pt x="893878" y="592532"/>
                  <a:pt x="894081" y="593446"/>
                  <a:pt x="894208" y="594056"/>
                </a:cubicBezTo>
                <a:cubicBezTo>
                  <a:pt x="894335" y="594665"/>
                  <a:pt x="894538" y="594970"/>
                  <a:pt x="894817" y="594970"/>
                </a:cubicBezTo>
                <a:lnTo>
                  <a:pt x="897865" y="589484"/>
                </a:lnTo>
                <a:cubicBezTo>
                  <a:pt x="897853" y="588277"/>
                  <a:pt x="897269" y="587490"/>
                  <a:pt x="896113" y="587121"/>
                </a:cubicBezTo>
                <a:cubicBezTo>
                  <a:pt x="894958" y="586753"/>
                  <a:pt x="893308" y="586728"/>
                  <a:pt x="891164" y="587045"/>
                </a:cubicBezTo>
                <a:cubicBezTo>
                  <a:pt x="890836" y="586156"/>
                  <a:pt x="890281" y="585496"/>
                  <a:pt x="889499" y="585064"/>
                </a:cubicBezTo>
                <a:cubicBezTo>
                  <a:pt x="888717" y="584632"/>
                  <a:pt x="887860" y="584277"/>
                  <a:pt x="886926" y="583997"/>
                </a:cubicBezTo>
                <a:close/>
                <a:moveTo>
                  <a:pt x="3314091" y="581529"/>
                </a:moveTo>
                <a:lnTo>
                  <a:pt x="3313481" y="582115"/>
                </a:lnTo>
                <a:cubicBezTo>
                  <a:pt x="3313177" y="582737"/>
                  <a:pt x="3313024" y="583627"/>
                  <a:pt x="3313024" y="584783"/>
                </a:cubicBezTo>
                <a:cubicBezTo>
                  <a:pt x="3313024" y="585939"/>
                  <a:pt x="3313177" y="587286"/>
                  <a:pt x="3313481" y="588823"/>
                </a:cubicBezTo>
                <a:lnTo>
                  <a:pt x="3314701" y="588823"/>
                </a:lnTo>
                <a:cubicBezTo>
                  <a:pt x="3315640" y="587285"/>
                  <a:pt x="3316352" y="585939"/>
                  <a:pt x="3316834" y="584786"/>
                </a:cubicBezTo>
                <a:cubicBezTo>
                  <a:pt x="3317317" y="583632"/>
                  <a:pt x="3317419" y="582750"/>
                  <a:pt x="3317139" y="582139"/>
                </a:cubicBezTo>
                <a:close/>
                <a:moveTo>
                  <a:pt x="1190016" y="581529"/>
                </a:moveTo>
                <a:lnTo>
                  <a:pt x="1189407" y="582115"/>
                </a:lnTo>
                <a:cubicBezTo>
                  <a:pt x="1189102" y="582737"/>
                  <a:pt x="1188949" y="583627"/>
                  <a:pt x="1188949" y="584783"/>
                </a:cubicBezTo>
                <a:cubicBezTo>
                  <a:pt x="1188949" y="585939"/>
                  <a:pt x="1189102" y="587286"/>
                  <a:pt x="1189407" y="588823"/>
                </a:cubicBezTo>
                <a:lnTo>
                  <a:pt x="1190626" y="588823"/>
                </a:lnTo>
                <a:cubicBezTo>
                  <a:pt x="1191566" y="587285"/>
                  <a:pt x="1192277" y="585939"/>
                  <a:pt x="1192759" y="584786"/>
                </a:cubicBezTo>
                <a:cubicBezTo>
                  <a:pt x="1193242" y="583632"/>
                  <a:pt x="1193343" y="582750"/>
                  <a:pt x="1193064" y="582139"/>
                </a:cubicBezTo>
                <a:close/>
                <a:moveTo>
                  <a:pt x="302896" y="581483"/>
                </a:moveTo>
                <a:lnTo>
                  <a:pt x="303506" y="586969"/>
                </a:lnTo>
                <a:lnTo>
                  <a:pt x="301676" y="588188"/>
                </a:lnTo>
                <a:cubicBezTo>
                  <a:pt x="300966" y="588087"/>
                  <a:pt x="300559" y="587680"/>
                  <a:pt x="300457" y="586969"/>
                </a:cubicBezTo>
                <a:cubicBezTo>
                  <a:pt x="300457" y="586080"/>
                  <a:pt x="300610" y="585267"/>
                  <a:pt x="300914" y="584531"/>
                </a:cubicBezTo>
                <a:cubicBezTo>
                  <a:pt x="301219" y="583794"/>
                  <a:pt x="301676" y="582981"/>
                  <a:pt x="302286" y="582092"/>
                </a:cubicBezTo>
                <a:close/>
                <a:moveTo>
                  <a:pt x="3961932" y="580292"/>
                </a:moveTo>
                <a:lnTo>
                  <a:pt x="3963762" y="580292"/>
                </a:lnTo>
                <a:cubicBezTo>
                  <a:pt x="3964079" y="581194"/>
                  <a:pt x="3964359" y="581982"/>
                  <a:pt x="3964600" y="582655"/>
                </a:cubicBezTo>
                <a:cubicBezTo>
                  <a:pt x="3964841" y="583329"/>
                  <a:pt x="3964968" y="583964"/>
                  <a:pt x="3964981" y="584561"/>
                </a:cubicBezTo>
                <a:lnTo>
                  <a:pt x="3963762" y="585781"/>
                </a:lnTo>
                <a:lnTo>
                  <a:pt x="3961322" y="585171"/>
                </a:lnTo>
                <a:lnTo>
                  <a:pt x="3960102" y="583951"/>
                </a:lnTo>
                <a:lnTo>
                  <a:pt x="3960102" y="581512"/>
                </a:lnTo>
                <a:close/>
                <a:moveTo>
                  <a:pt x="605279" y="578435"/>
                </a:moveTo>
                <a:cubicBezTo>
                  <a:pt x="605566" y="578765"/>
                  <a:pt x="605741" y="579324"/>
                  <a:pt x="605803" y="580111"/>
                </a:cubicBezTo>
                <a:cubicBezTo>
                  <a:pt x="605865" y="580898"/>
                  <a:pt x="605890" y="581762"/>
                  <a:pt x="605878" y="582702"/>
                </a:cubicBezTo>
                <a:cubicBezTo>
                  <a:pt x="604680" y="583642"/>
                  <a:pt x="603478" y="584505"/>
                  <a:pt x="602269" y="585293"/>
                </a:cubicBezTo>
                <a:cubicBezTo>
                  <a:pt x="601061" y="586080"/>
                  <a:pt x="599847" y="586639"/>
                  <a:pt x="598628" y="586969"/>
                </a:cubicBezTo>
                <a:cubicBezTo>
                  <a:pt x="597689" y="586042"/>
                  <a:pt x="597738" y="584848"/>
                  <a:pt x="598774" y="583388"/>
                </a:cubicBezTo>
                <a:cubicBezTo>
                  <a:pt x="599809" y="581927"/>
                  <a:pt x="601978" y="580276"/>
                  <a:pt x="605279" y="578435"/>
                </a:cubicBezTo>
                <a:close/>
                <a:moveTo>
                  <a:pt x="3303118" y="576626"/>
                </a:moveTo>
                <a:lnTo>
                  <a:pt x="3301899" y="577236"/>
                </a:lnTo>
                <a:cubicBezTo>
                  <a:pt x="3301594" y="579967"/>
                  <a:pt x="3301594" y="582127"/>
                  <a:pt x="3301899" y="583715"/>
                </a:cubicBezTo>
                <a:cubicBezTo>
                  <a:pt x="3302204" y="585304"/>
                  <a:pt x="3302814" y="586396"/>
                  <a:pt x="3303728" y="586993"/>
                </a:cubicBezTo>
                <a:lnTo>
                  <a:pt x="3304947" y="586993"/>
                </a:lnTo>
                <a:lnTo>
                  <a:pt x="3306166" y="585774"/>
                </a:lnTo>
                <a:cubicBezTo>
                  <a:pt x="3306471" y="584846"/>
                  <a:pt x="3306471" y="583652"/>
                  <a:pt x="3306166" y="582191"/>
                </a:cubicBezTo>
                <a:cubicBezTo>
                  <a:pt x="3305862" y="580730"/>
                  <a:pt x="3305252" y="579078"/>
                  <a:pt x="3304338" y="577236"/>
                </a:cubicBezTo>
                <a:close/>
                <a:moveTo>
                  <a:pt x="1179043" y="576626"/>
                </a:moveTo>
                <a:lnTo>
                  <a:pt x="1177824" y="577236"/>
                </a:lnTo>
                <a:cubicBezTo>
                  <a:pt x="1177519" y="579967"/>
                  <a:pt x="1177519" y="582127"/>
                  <a:pt x="1177824" y="583715"/>
                </a:cubicBezTo>
                <a:cubicBezTo>
                  <a:pt x="1178129" y="585304"/>
                  <a:pt x="1178739" y="586396"/>
                  <a:pt x="1179653" y="586993"/>
                </a:cubicBezTo>
                <a:lnTo>
                  <a:pt x="1180872" y="586993"/>
                </a:lnTo>
                <a:lnTo>
                  <a:pt x="1182091" y="585774"/>
                </a:lnTo>
                <a:cubicBezTo>
                  <a:pt x="1182396" y="584846"/>
                  <a:pt x="1182396" y="583652"/>
                  <a:pt x="1182091" y="582191"/>
                </a:cubicBezTo>
                <a:cubicBezTo>
                  <a:pt x="1181787" y="580730"/>
                  <a:pt x="1181177" y="579078"/>
                  <a:pt x="1180263" y="577236"/>
                </a:cubicBezTo>
                <a:close/>
                <a:moveTo>
                  <a:pt x="853425" y="575996"/>
                </a:moveTo>
                <a:cubicBezTo>
                  <a:pt x="852815" y="575996"/>
                  <a:pt x="852205" y="576606"/>
                  <a:pt x="851596" y="577825"/>
                </a:cubicBezTo>
                <a:cubicBezTo>
                  <a:pt x="851316" y="578435"/>
                  <a:pt x="851265" y="578892"/>
                  <a:pt x="851443" y="579197"/>
                </a:cubicBezTo>
                <a:cubicBezTo>
                  <a:pt x="851621" y="579501"/>
                  <a:pt x="851875" y="579654"/>
                  <a:pt x="852205" y="579654"/>
                </a:cubicBezTo>
                <a:cubicBezTo>
                  <a:pt x="853095" y="579374"/>
                  <a:pt x="853755" y="579019"/>
                  <a:pt x="854187" y="578587"/>
                </a:cubicBezTo>
                <a:cubicBezTo>
                  <a:pt x="854619" y="578155"/>
                  <a:pt x="854975" y="577495"/>
                  <a:pt x="855254" y="576606"/>
                </a:cubicBezTo>
                <a:close/>
                <a:moveTo>
                  <a:pt x="903352" y="571732"/>
                </a:moveTo>
                <a:cubicBezTo>
                  <a:pt x="899694" y="571732"/>
                  <a:pt x="897865" y="573566"/>
                  <a:pt x="897865" y="577234"/>
                </a:cubicBezTo>
                <a:cubicBezTo>
                  <a:pt x="897878" y="578749"/>
                  <a:pt x="898310" y="579691"/>
                  <a:pt x="899161" y="580061"/>
                </a:cubicBezTo>
                <a:cubicBezTo>
                  <a:pt x="900012" y="580430"/>
                  <a:pt x="901205" y="580303"/>
                  <a:pt x="902742" y="579679"/>
                </a:cubicBezTo>
                <a:cubicBezTo>
                  <a:pt x="903047" y="579348"/>
                  <a:pt x="903352" y="578787"/>
                  <a:pt x="903657" y="577998"/>
                </a:cubicBezTo>
                <a:cubicBezTo>
                  <a:pt x="903961" y="577208"/>
                  <a:pt x="904266" y="576342"/>
                  <a:pt x="904571" y="575400"/>
                </a:cubicBezTo>
                <a:cubicBezTo>
                  <a:pt x="904901" y="574177"/>
                  <a:pt x="905003" y="573260"/>
                  <a:pt x="904876" y="572649"/>
                </a:cubicBezTo>
                <a:cubicBezTo>
                  <a:pt x="904749" y="572038"/>
                  <a:pt x="904241" y="571732"/>
                  <a:pt x="903352" y="571732"/>
                </a:cubicBezTo>
                <a:close/>
                <a:moveTo>
                  <a:pt x="3314091" y="566259"/>
                </a:moveTo>
                <a:cubicBezTo>
                  <a:pt x="3312885" y="567809"/>
                  <a:pt x="3312250" y="569435"/>
                  <a:pt x="3312186" y="571137"/>
                </a:cubicBezTo>
                <a:cubicBezTo>
                  <a:pt x="3312123" y="572840"/>
                  <a:pt x="3312554" y="574466"/>
                  <a:pt x="3313481" y="576016"/>
                </a:cubicBezTo>
                <a:cubicBezTo>
                  <a:pt x="3314802" y="576626"/>
                  <a:pt x="3315818" y="576626"/>
                  <a:pt x="3316530" y="576016"/>
                </a:cubicBezTo>
                <a:cubicBezTo>
                  <a:pt x="3316821" y="574784"/>
                  <a:pt x="3316847" y="573437"/>
                  <a:pt x="3316606" y="571976"/>
                </a:cubicBezTo>
                <a:cubicBezTo>
                  <a:pt x="3316364" y="570515"/>
                  <a:pt x="3315933" y="569016"/>
                  <a:pt x="3315310" y="567478"/>
                </a:cubicBezTo>
                <a:close/>
                <a:moveTo>
                  <a:pt x="1190016" y="566259"/>
                </a:moveTo>
                <a:cubicBezTo>
                  <a:pt x="1188810" y="567809"/>
                  <a:pt x="1188175" y="569435"/>
                  <a:pt x="1188111" y="571137"/>
                </a:cubicBezTo>
                <a:cubicBezTo>
                  <a:pt x="1188048" y="572840"/>
                  <a:pt x="1188479" y="574466"/>
                  <a:pt x="1189407" y="576016"/>
                </a:cubicBezTo>
                <a:cubicBezTo>
                  <a:pt x="1190727" y="576626"/>
                  <a:pt x="1191743" y="576626"/>
                  <a:pt x="1192454" y="576016"/>
                </a:cubicBezTo>
                <a:cubicBezTo>
                  <a:pt x="1192747" y="574784"/>
                  <a:pt x="1192772" y="573437"/>
                  <a:pt x="1192531" y="571976"/>
                </a:cubicBezTo>
                <a:cubicBezTo>
                  <a:pt x="1192289" y="570515"/>
                  <a:pt x="1191858" y="569016"/>
                  <a:pt x="1191235" y="567478"/>
                </a:cubicBezTo>
                <a:close/>
                <a:moveTo>
                  <a:pt x="615623" y="565023"/>
                </a:moveTo>
                <a:cubicBezTo>
                  <a:pt x="615026" y="565011"/>
                  <a:pt x="614391" y="565950"/>
                  <a:pt x="613717" y="567843"/>
                </a:cubicBezTo>
                <a:cubicBezTo>
                  <a:pt x="613044" y="569735"/>
                  <a:pt x="612256" y="572656"/>
                  <a:pt x="611355" y="576606"/>
                </a:cubicBezTo>
                <a:lnTo>
                  <a:pt x="615623" y="575387"/>
                </a:lnTo>
                <a:cubicBezTo>
                  <a:pt x="617147" y="573888"/>
                  <a:pt x="618062" y="572466"/>
                  <a:pt x="618367" y="571119"/>
                </a:cubicBezTo>
                <a:cubicBezTo>
                  <a:pt x="618672" y="569773"/>
                  <a:pt x="618367" y="568351"/>
                  <a:pt x="617452" y="566852"/>
                </a:cubicBezTo>
                <a:lnTo>
                  <a:pt x="616842" y="565633"/>
                </a:lnTo>
                <a:cubicBezTo>
                  <a:pt x="616563" y="565341"/>
                  <a:pt x="616360" y="565163"/>
                  <a:pt x="616233" y="565100"/>
                </a:cubicBezTo>
                <a:cubicBezTo>
                  <a:pt x="616106" y="565036"/>
                  <a:pt x="615902" y="565011"/>
                  <a:pt x="615623" y="565023"/>
                </a:cubicBezTo>
                <a:close/>
                <a:moveTo>
                  <a:pt x="2387728" y="560756"/>
                </a:moveTo>
                <a:cubicBezTo>
                  <a:pt x="2384680" y="560147"/>
                  <a:pt x="2376145" y="567462"/>
                  <a:pt x="2362124" y="582702"/>
                </a:cubicBezTo>
                <a:lnTo>
                  <a:pt x="2337740" y="611353"/>
                </a:lnTo>
                <a:cubicBezTo>
                  <a:pt x="2332254" y="617449"/>
                  <a:pt x="2325549" y="627203"/>
                  <a:pt x="2317624" y="640614"/>
                </a:cubicBezTo>
                <a:cubicBezTo>
                  <a:pt x="2308378" y="657175"/>
                  <a:pt x="2303705" y="669773"/>
                  <a:pt x="2303603" y="678409"/>
                </a:cubicBezTo>
                <a:cubicBezTo>
                  <a:pt x="2303501" y="683794"/>
                  <a:pt x="2306143" y="686435"/>
                  <a:pt x="2311528" y="686334"/>
                </a:cubicBezTo>
                <a:cubicBezTo>
                  <a:pt x="2320672" y="686334"/>
                  <a:pt x="2334693" y="683286"/>
                  <a:pt x="2353590" y="677190"/>
                </a:cubicBezTo>
                <a:cubicBezTo>
                  <a:pt x="2372589" y="671195"/>
                  <a:pt x="2383359" y="666115"/>
                  <a:pt x="2385899" y="661950"/>
                </a:cubicBezTo>
                <a:cubicBezTo>
                  <a:pt x="2387626" y="659003"/>
                  <a:pt x="2388439" y="656362"/>
                  <a:pt x="2388337" y="654025"/>
                </a:cubicBezTo>
                <a:cubicBezTo>
                  <a:pt x="2388350" y="653136"/>
                  <a:pt x="2388172" y="652018"/>
                  <a:pt x="2387804" y="650672"/>
                </a:cubicBezTo>
                <a:cubicBezTo>
                  <a:pt x="2387436" y="649326"/>
                  <a:pt x="2386801" y="647599"/>
                  <a:pt x="2385899" y="645491"/>
                </a:cubicBezTo>
                <a:cubicBezTo>
                  <a:pt x="2384680" y="641731"/>
                  <a:pt x="2384070" y="639496"/>
                  <a:pt x="2384070" y="638785"/>
                </a:cubicBezTo>
                <a:cubicBezTo>
                  <a:pt x="2384070" y="637058"/>
                  <a:pt x="2385289" y="633197"/>
                  <a:pt x="2387728" y="627203"/>
                </a:cubicBezTo>
                <a:cubicBezTo>
                  <a:pt x="2389658" y="621005"/>
                  <a:pt x="2390674" y="616941"/>
                  <a:pt x="2390776" y="615011"/>
                </a:cubicBezTo>
                <a:cubicBezTo>
                  <a:pt x="2390788" y="597662"/>
                  <a:pt x="2390763" y="584658"/>
                  <a:pt x="2390699" y="575996"/>
                </a:cubicBezTo>
                <a:cubicBezTo>
                  <a:pt x="2390636" y="567335"/>
                  <a:pt x="2390458" y="562864"/>
                  <a:pt x="2390166" y="562585"/>
                </a:cubicBezTo>
                <a:close/>
                <a:moveTo>
                  <a:pt x="3985700" y="560168"/>
                </a:moveTo>
                <a:cubicBezTo>
                  <a:pt x="3986015" y="560498"/>
                  <a:pt x="3986292" y="560904"/>
                  <a:pt x="3986531" y="561387"/>
                </a:cubicBezTo>
                <a:cubicBezTo>
                  <a:pt x="3986769" y="561870"/>
                  <a:pt x="3986895" y="562277"/>
                  <a:pt x="3986908" y="562607"/>
                </a:cubicBezTo>
                <a:cubicBezTo>
                  <a:pt x="3986921" y="564144"/>
                  <a:pt x="3986442" y="565796"/>
                  <a:pt x="3985470" y="567562"/>
                </a:cubicBezTo>
                <a:cubicBezTo>
                  <a:pt x="3984498" y="569328"/>
                  <a:pt x="3982955" y="571132"/>
                  <a:pt x="3980840" y="572974"/>
                </a:cubicBezTo>
                <a:cubicBezTo>
                  <a:pt x="3978692" y="575108"/>
                  <a:pt x="3976583" y="576633"/>
                  <a:pt x="3974512" y="577548"/>
                </a:cubicBezTo>
                <a:cubicBezTo>
                  <a:pt x="3972441" y="578463"/>
                  <a:pt x="3970484" y="578767"/>
                  <a:pt x="3968641" y="578463"/>
                </a:cubicBezTo>
                <a:cubicBezTo>
                  <a:pt x="3968349" y="578450"/>
                  <a:pt x="3968171" y="578323"/>
                  <a:pt x="3968107" y="578081"/>
                </a:cubicBezTo>
                <a:cubicBezTo>
                  <a:pt x="3968044" y="577840"/>
                  <a:pt x="3968018" y="577561"/>
                  <a:pt x="3968031" y="577243"/>
                </a:cubicBezTo>
                <a:cubicBezTo>
                  <a:pt x="3968031" y="575744"/>
                  <a:pt x="3968641" y="574168"/>
                  <a:pt x="3969861" y="572517"/>
                </a:cubicBezTo>
                <a:cubicBezTo>
                  <a:pt x="3971081" y="570865"/>
                  <a:pt x="3972911" y="568985"/>
                  <a:pt x="3975351" y="566876"/>
                </a:cubicBezTo>
                <a:cubicBezTo>
                  <a:pt x="3978070" y="564157"/>
                  <a:pt x="3980255" y="562277"/>
                  <a:pt x="3981905" y="561235"/>
                </a:cubicBezTo>
                <a:cubicBezTo>
                  <a:pt x="3983555" y="560193"/>
                  <a:pt x="3984820" y="559837"/>
                  <a:pt x="3985700" y="560168"/>
                </a:cubicBezTo>
                <a:close/>
                <a:moveTo>
                  <a:pt x="3432278" y="560160"/>
                </a:moveTo>
                <a:lnTo>
                  <a:pt x="3431058" y="560770"/>
                </a:lnTo>
                <a:cubicBezTo>
                  <a:pt x="3431071" y="563489"/>
                  <a:pt x="3431655" y="565674"/>
                  <a:pt x="3432812" y="567326"/>
                </a:cubicBezTo>
                <a:cubicBezTo>
                  <a:pt x="3433969" y="568978"/>
                  <a:pt x="3435621" y="570248"/>
                  <a:pt x="3437769" y="571137"/>
                </a:cubicBezTo>
                <a:lnTo>
                  <a:pt x="3439599" y="569918"/>
                </a:lnTo>
                <a:lnTo>
                  <a:pt x="3439599" y="568698"/>
                </a:lnTo>
                <a:cubicBezTo>
                  <a:pt x="3438989" y="566551"/>
                  <a:pt x="3438074" y="564747"/>
                  <a:pt x="3436854" y="563286"/>
                </a:cubicBezTo>
                <a:cubicBezTo>
                  <a:pt x="3435634" y="561825"/>
                  <a:pt x="3434108" y="560783"/>
                  <a:pt x="3432278" y="560160"/>
                </a:cubicBezTo>
                <a:close/>
                <a:moveTo>
                  <a:pt x="1308203" y="560160"/>
                </a:moveTo>
                <a:lnTo>
                  <a:pt x="1306983" y="560770"/>
                </a:lnTo>
                <a:cubicBezTo>
                  <a:pt x="1306996" y="563489"/>
                  <a:pt x="1307581" y="565674"/>
                  <a:pt x="1308737" y="567326"/>
                </a:cubicBezTo>
                <a:cubicBezTo>
                  <a:pt x="1309894" y="568978"/>
                  <a:pt x="1311546" y="570248"/>
                  <a:pt x="1313694" y="571137"/>
                </a:cubicBezTo>
                <a:lnTo>
                  <a:pt x="1315524" y="569918"/>
                </a:lnTo>
                <a:lnTo>
                  <a:pt x="1315524" y="568698"/>
                </a:lnTo>
                <a:cubicBezTo>
                  <a:pt x="1314914" y="566551"/>
                  <a:pt x="1313999" y="564747"/>
                  <a:pt x="1312779" y="563286"/>
                </a:cubicBezTo>
                <a:cubicBezTo>
                  <a:pt x="1311559" y="561825"/>
                  <a:pt x="1310034" y="560783"/>
                  <a:pt x="1308203" y="560160"/>
                </a:cubicBezTo>
                <a:close/>
                <a:moveTo>
                  <a:pt x="697993" y="555879"/>
                </a:moveTo>
                <a:cubicBezTo>
                  <a:pt x="694843" y="557099"/>
                  <a:pt x="693218" y="560147"/>
                  <a:pt x="693116" y="565023"/>
                </a:cubicBezTo>
                <a:cubicBezTo>
                  <a:pt x="693014" y="566751"/>
                  <a:pt x="693218" y="567563"/>
                  <a:pt x="693726" y="567462"/>
                </a:cubicBezTo>
                <a:cubicBezTo>
                  <a:pt x="696774" y="567563"/>
                  <a:pt x="698602" y="564922"/>
                  <a:pt x="699212" y="559537"/>
                </a:cubicBezTo>
                <a:close/>
                <a:moveTo>
                  <a:pt x="915010" y="554736"/>
                </a:moveTo>
                <a:cubicBezTo>
                  <a:pt x="913180" y="554637"/>
                  <a:pt x="912570" y="556050"/>
                  <a:pt x="913180" y="558975"/>
                </a:cubicBezTo>
                <a:cubicBezTo>
                  <a:pt x="913168" y="559303"/>
                  <a:pt x="913345" y="559555"/>
                  <a:pt x="913714" y="559731"/>
                </a:cubicBezTo>
                <a:cubicBezTo>
                  <a:pt x="914082" y="559907"/>
                  <a:pt x="914717" y="559857"/>
                  <a:pt x="915619" y="559580"/>
                </a:cubicBezTo>
                <a:cubicBezTo>
                  <a:pt x="916521" y="558975"/>
                  <a:pt x="917156" y="558370"/>
                  <a:pt x="917525" y="557765"/>
                </a:cubicBezTo>
                <a:cubicBezTo>
                  <a:pt x="917893" y="557160"/>
                  <a:pt x="918071" y="556556"/>
                  <a:pt x="918058" y="555951"/>
                </a:cubicBezTo>
                <a:cubicBezTo>
                  <a:pt x="918046" y="555636"/>
                  <a:pt x="917766" y="555358"/>
                  <a:pt x="917220" y="555117"/>
                </a:cubicBezTo>
                <a:cubicBezTo>
                  <a:pt x="916674" y="554876"/>
                  <a:pt x="915937" y="554749"/>
                  <a:pt x="915010" y="554736"/>
                </a:cubicBezTo>
                <a:close/>
                <a:moveTo>
                  <a:pt x="3429258" y="552842"/>
                </a:moveTo>
                <a:cubicBezTo>
                  <a:pt x="3428057" y="553173"/>
                  <a:pt x="3427002" y="553579"/>
                  <a:pt x="3426094" y="554062"/>
                </a:cubicBezTo>
                <a:cubicBezTo>
                  <a:pt x="3425185" y="554545"/>
                  <a:pt x="3424424" y="554951"/>
                  <a:pt x="3423813" y="555282"/>
                </a:cubicBezTo>
                <a:lnTo>
                  <a:pt x="3423202" y="557721"/>
                </a:lnTo>
                <a:lnTo>
                  <a:pt x="3423813" y="559550"/>
                </a:lnTo>
                <a:lnTo>
                  <a:pt x="3426257" y="560160"/>
                </a:lnTo>
                <a:lnTo>
                  <a:pt x="3430458" y="555891"/>
                </a:lnTo>
                <a:lnTo>
                  <a:pt x="3431058" y="554062"/>
                </a:lnTo>
                <a:close/>
                <a:moveTo>
                  <a:pt x="1305183" y="552842"/>
                </a:moveTo>
                <a:cubicBezTo>
                  <a:pt x="1303982" y="553173"/>
                  <a:pt x="1302928" y="553579"/>
                  <a:pt x="1302019" y="554062"/>
                </a:cubicBezTo>
                <a:cubicBezTo>
                  <a:pt x="1301110" y="554545"/>
                  <a:pt x="1300350" y="554951"/>
                  <a:pt x="1299738" y="555282"/>
                </a:cubicBezTo>
                <a:lnTo>
                  <a:pt x="1299127" y="557721"/>
                </a:lnTo>
                <a:lnTo>
                  <a:pt x="1299738" y="559550"/>
                </a:lnTo>
                <a:lnTo>
                  <a:pt x="1302183" y="560160"/>
                </a:lnTo>
                <a:lnTo>
                  <a:pt x="1306383" y="555891"/>
                </a:lnTo>
                <a:lnTo>
                  <a:pt x="1306983" y="554062"/>
                </a:lnTo>
                <a:close/>
                <a:moveTo>
                  <a:pt x="303506" y="551612"/>
                </a:moveTo>
                <a:cubicBezTo>
                  <a:pt x="304013" y="551612"/>
                  <a:pt x="304826" y="552831"/>
                  <a:pt x="305944" y="555270"/>
                </a:cubicBezTo>
                <a:cubicBezTo>
                  <a:pt x="306274" y="556794"/>
                  <a:pt x="306223" y="558165"/>
                  <a:pt x="305791" y="559385"/>
                </a:cubicBezTo>
                <a:cubicBezTo>
                  <a:pt x="305359" y="560604"/>
                  <a:pt x="304394" y="561671"/>
                  <a:pt x="302896" y="562585"/>
                </a:cubicBezTo>
                <a:cubicBezTo>
                  <a:pt x="302388" y="561975"/>
                  <a:pt x="302185" y="560147"/>
                  <a:pt x="302286" y="557099"/>
                </a:cubicBezTo>
                <a:cubicBezTo>
                  <a:pt x="302388" y="554051"/>
                  <a:pt x="302794" y="552222"/>
                  <a:pt x="303506" y="551612"/>
                </a:cubicBezTo>
                <a:close/>
                <a:moveTo>
                  <a:pt x="711937" y="545520"/>
                </a:moveTo>
                <a:lnTo>
                  <a:pt x="713766" y="547346"/>
                </a:lnTo>
                <a:lnTo>
                  <a:pt x="713157" y="548564"/>
                </a:lnTo>
                <a:lnTo>
                  <a:pt x="711937" y="548564"/>
                </a:lnTo>
                <a:lnTo>
                  <a:pt x="711328" y="546129"/>
                </a:lnTo>
                <a:close/>
                <a:moveTo>
                  <a:pt x="694335" y="545516"/>
                </a:moveTo>
                <a:cubicBezTo>
                  <a:pt x="692506" y="544911"/>
                  <a:pt x="691287" y="546131"/>
                  <a:pt x="690678" y="549174"/>
                </a:cubicBezTo>
                <a:lnTo>
                  <a:pt x="691897" y="553441"/>
                </a:lnTo>
                <a:cubicBezTo>
                  <a:pt x="694234" y="553441"/>
                  <a:pt x="695656" y="552222"/>
                  <a:pt x="696164" y="549783"/>
                </a:cubicBezTo>
                <a:cubicBezTo>
                  <a:pt x="696466" y="548844"/>
                  <a:pt x="696464" y="547980"/>
                  <a:pt x="696161" y="547193"/>
                </a:cubicBezTo>
                <a:cubicBezTo>
                  <a:pt x="695858" y="546405"/>
                  <a:pt x="695249" y="545846"/>
                  <a:pt x="694335" y="545516"/>
                </a:cubicBezTo>
                <a:close/>
                <a:moveTo>
                  <a:pt x="927126" y="544916"/>
                </a:moveTo>
                <a:lnTo>
                  <a:pt x="924688" y="546126"/>
                </a:lnTo>
                <a:lnTo>
                  <a:pt x="924688" y="547345"/>
                </a:lnTo>
                <a:lnTo>
                  <a:pt x="925907" y="548564"/>
                </a:lnTo>
                <a:lnTo>
                  <a:pt x="927126" y="548564"/>
                </a:lnTo>
                <a:cubicBezTo>
                  <a:pt x="928345" y="547953"/>
                  <a:pt x="928345" y="546737"/>
                  <a:pt x="927126" y="544916"/>
                </a:cubicBezTo>
                <a:close/>
                <a:moveTo>
                  <a:pt x="700431" y="544916"/>
                </a:moveTo>
                <a:lnTo>
                  <a:pt x="698602" y="547345"/>
                </a:lnTo>
                <a:lnTo>
                  <a:pt x="701041" y="549174"/>
                </a:lnTo>
                <a:lnTo>
                  <a:pt x="702243" y="548564"/>
                </a:lnTo>
                <a:cubicBezTo>
                  <a:pt x="703345" y="547243"/>
                  <a:pt x="702944" y="546227"/>
                  <a:pt x="701041" y="545516"/>
                </a:cubicBezTo>
                <a:close/>
                <a:moveTo>
                  <a:pt x="913180" y="541505"/>
                </a:moveTo>
                <a:cubicBezTo>
                  <a:pt x="912699" y="541441"/>
                  <a:pt x="912293" y="541568"/>
                  <a:pt x="911962" y="541884"/>
                </a:cubicBezTo>
                <a:lnTo>
                  <a:pt x="911353" y="543097"/>
                </a:lnTo>
                <a:cubicBezTo>
                  <a:pt x="911683" y="543413"/>
                  <a:pt x="912089" y="543692"/>
                  <a:pt x="912572" y="543932"/>
                </a:cubicBezTo>
                <a:cubicBezTo>
                  <a:pt x="913055" y="544172"/>
                  <a:pt x="913461" y="544298"/>
                  <a:pt x="913791" y="544311"/>
                </a:cubicBezTo>
                <a:lnTo>
                  <a:pt x="914390" y="542491"/>
                </a:lnTo>
                <a:cubicBezTo>
                  <a:pt x="914065" y="541897"/>
                  <a:pt x="913662" y="541568"/>
                  <a:pt x="913180" y="541505"/>
                </a:cubicBezTo>
                <a:close/>
                <a:moveTo>
                  <a:pt x="304115" y="540030"/>
                </a:moveTo>
                <a:cubicBezTo>
                  <a:pt x="304724" y="540538"/>
                  <a:pt x="305334" y="540741"/>
                  <a:pt x="305944" y="540639"/>
                </a:cubicBezTo>
                <a:cubicBezTo>
                  <a:pt x="306274" y="542138"/>
                  <a:pt x="306376" y="543256"/>
                  <a:pt x="306249" y="543992"/>
                </a:cubicBezTo>
                <a:cubicBezTo>
                  <a:pt x="306121" y="544729"/>
                  <a:pt x="305614" y="545237"/>
                  <a:pt x="304724" y="545516"/>
                </a:cubicBezTo>
                <a:cubicBezTo>
                  <a:pt x="303607" y="544297"/>
                  <a:pt x="303404" y="542468"/>
                  <a:pt x="304115" y="540030"/>
                </a:cubicBezTo>
                <a:close/>
                <a:moveTo>
                  <a:pt x="928955" y="539457"/>
                </a:moveTo>
                <a:lnTo>
                  <a:pt x="927126" y="540064"/>
                </a:lnTo>
                <a:lnTo>
                  <a:pt x="926517" y="541277"/>
                </a:lnTo>
                <a:cubicBezTo>
                  <a:pt x="927126" y="542592"/>
                  <a:pt x="927736" y="542996"/>
                  <a:pt x="928345" y="542491"/>
                </a:cubicBezTo>
                <a:lnTo>
                  <a:pt x="930174" y="540670"/>
                </a:lnTo>
                <a:close/>
                <a:moveTo>
                  <a:pt x="3992957" y="538887"/>
                </a:moveTo>
                <a:cubicBezTo>
                  <a:pt x="3997834" y="537668"/>
                  <a:pt x="4000272" y="538887"/>
                  <a:pt x="4000272" y="542544"/>
                </a:cubicBezTo>
                <a:cubicBezTo>
                  <a:pt x="4000272" y="548031"/>
                  <a:pt x="3997834" y="551688"/>
                  <a:pt x="3992957" y="553517"/>
                </a:cubicBezTo>
                <a:cubicBezTo>
                  <a:pt x="3992042" y="553239"/>
                  <a:pt x="3991433" y="552881"/>
                  <a:pt x="3991129" y="552443"/>
                </a:cubicBezTo>
                <a:cubicBezTo>
                  <a:pt x="3990824" y="552005"/>
                  <a:pt x="3990826" y="551327"/>
                  <a:pt x="3991134" y="550410"/>
                </a:cubicBezTo>
                <a:lnTo>
                  <a:pt x="3992957" y="546202"/>
                </a:lnTo>
                <a:cubicBezTo>
                  <a:pt x="3992246" y="543662"/>
                  <a:pt x="3991839" y="541427"/>
                  <a:pt x="3991738" y="539496"/>
                </a:cubicBezTo>
                <a:close/>
                <a:moveTo>
                  <a:pt x="3661411" y="538277"/>
                </a:moveTo>
                <a:cubicBezTo>
                  <a:pt x="3661741" y="539192"/>
                  <a:pt x="3661995" y="539954"/>
                  <a:pt x="3662173" y="540563"/>
                </a:cubicBezTo>
                <a:cubicBezTo>
                  <a:pt x="3662350" y="541173"/>
                  <a:pt x="3662300" y="541630"/>
                  <a:pt x="3662020" y="541935"/>
                </a:cubicBezTo>
                <a:cubicBezTo>
                  <a:pt x="3661715" y="542265"/>
                  <a:pt x="3661258" y="542519"/>
                  <a:pt x="3660649" y="542697"/>
                </a:cubicBezTo>
                <a:cubicBezTo>
                  <a:pt x="3660039" y="542875"/>
                  <a:pt x="3659277" y="542824"/>
                  <a:pt x="3658363" y="542544"/>
                </a:cubicBezTo>
                <a:lnTo>
                  <a:pt x="3657143" y="541325"/>
                </a:lnTo>
                <a:lnTo>
                  <a:pt x="3657753" y="539496"/>
                </a:lnTo>
                <a:cubicBezTo>
                  <a:pt x="3658972" y="538176"/>
                  <a:pt x="3660191" y="537769"/>
                  <a:pt x="3661411" y="538277"/>
                </a:cubicBezTo>
                <a:close/>
                <a:moveTo>
                  <a:pt x="918668" y="532771"/>
                </a:moveTo>
                <a:cubicBezTo>
                  <a:pt x="918160" y="533382"/>
                  <a:pt x="917957" y="534605"/>
                  <a:pt x="918058" y="536438"/>
                </a:cubicBezTo>
                <a:cubicBezTo>
                  <a:pt x="918363" y="537953"/>
                  <a:pt x="918820" y="539048"/>
                  <a:pt x="919430" y="539723"/>
                </a:cubicBezTo>
                <a:cubicBezTo>
                  <a:pt x="920040" y="540397"/>
                  <a:pt x="920802" y="540728"/>
                  <a:pt x="921716" y="540716"/>
                </a:cubicBezTo>
                <a:cubicBezTo>
                  <a:pt x="923227" y="540728"/>
                  <a:pt x="924319" y="540397"/>
                  <a:pt x="924993" y="539723"/>
                </a:cubicBezTo>
                <a:cubicBezTo>
                  <a:pt x="925666" y="539048"/>
                  <a:pt x="925996" y="537953"/>
                  <a:pt x="925983" y="536438"/>
                </a:cubicBezTo>
                <a:cubicBezTo>
                  <a:pt x="925983" y="534605"/>
                  <a:pt x="923545" y="533382"/>
                  <a:pt x="918668" y="532771"/>
                </a:cubicBezTo>
                <a:close/>
                <a:moveTo>
                  <a:pt x="733273" y="532734"/>
                </a:moveTo>
                <a:cubicBezTo>
                  <a:pt x="733591" y="534281"/>
                  <a:pt x="733565" y="536057"/>
                  <a:pt x="733197" y="538061"/>
                </a:cubicBezTo>
                <a:cubicBezTo>
                  <a:pt x="732829" y="540065"/>
                  <a:pt x="732041" y="542146"/>
                  <a:pt x="730835" y="544302"/>
                </a:cubicBezTo>
                <a:lnTo>
                  <a:pt x="729638" y="548564"/>
                </a:lnTo>
                <a:cubicBezTo>
                  <a:pt x="729026" y="548894"/>
                  <a:pt x="728453" y="548996"/>
                  <a:pt x="727916" y="548869"/>
                </a:cubicBezTo>
                <a:cubicBezTo>
                  <a:pt x="727380" y="548742"/>
                  <a:pt x="726956" y="548235"/>
                  <a:pt x="726644" y="547346"/>
                </a:cubicBezTo>
                <a:lnTo>
                  <a:pt x="731445" y="536996"/>
                </a:lnTo>
                <a:cubicBezTo>
                  <a:pt x="731749" y="536057"/>
                  <a:pt x="732054" y="535194"/>
                  <a:pt x="732359" y="534408"/>
                </a:cubicBezTo>
                <a:cubicBezTo>
                  <a:pt x="732664" y="533622"/>
                  <a:pt x="732969" y="533063"/>
                  <a:pt x="733273" y="532734"/>
                </a:cubicBezTo>
                <a:close/>
                <a:moveTo>
                  <a:pt x="876606" y="532160"/>
                </a:moveTo>
                <a:cubicBezTo>
                  <a:pt x="874269" y="532062"/>
                  <a:pt x="870408" y="535314"/>
                  <a:pt x="865023" y="541916"/>
                </a:cubicBezTo>
                <a:cubicBezTo>
                  <a:pt x="864515" y="542516"/>
                  <a:pt x="864312" y="543116"/>
                  <a:pt x="864414" y="543716"/>
                </a:cubicBezTo>
                <a:cubicBezTo>
                  <a:pt x="864414" y="545419"/>
                  <a:pt x="865633" y="546223"/>
                  <a:pt x="868071" y="546126"/>
                </a:cubicBezTo>
                <a:cubicBezTo>
                  <a:pt x="875996" y="546037"/>
                  <a:pt x="879654" y="542604"/>
                  <a:pt x="879044" y="535827"/>
                </a:cubicBezTo>
                <a:cubicBezTo>
                  <a:pt x="879146" y="533382"/>
                  <a:pt x="878333" y="532160"/>
                  <a:pt x="876606" y="532160"/>
                </a:cubicBezTo>
                <a:close/>
                <a:moveTo>
                  <a:pt x="3660344" y="531495"/>
                </a:moveTo>
                <a:cubicBezTo>
                  <a:pt x="3660776" y="531737"/>
                  <a:pt x="3661131" y="532168"/>
                  <a:pt x="3661411" y="532791"/>
                </a:cubicBezTo>
                <a:lnTo>
                  <a:pt x="3662020" y="534620"/>
                </a:lnTo>
                <a:lnTo>
                  <a:pt x="3660801" y="535839"/>
                </a:lnTo>
                <a:cubicBezTo>
                  <a:pt x="3660204" y="536118"/>
                  <a:pt x="3659569" y="536169"/>
                  <a:pt x="3658896" y="535991"/>
                </a:cubicBezTo>
                <a:cubicBezTo>
                  <a:pt x="3658223" y="535813"/>
                  <a:pt x="3657435" y="535559"/>
                  <a:pt x="3656534" y="535229"/>
                </a:cubicBezTo>
                <a:lnTo>
                  <a:pt x="3656534" y="533400"/>
                </a:lnTo>
                <a:lnTo>
                  <a:pt x="3658363" y="531572"/>
                </a:lnTo>
                <a:cubicBezTo>
                  <a:pt x="3659252" y="531279"/>
                  <a:pt x="3659912" y="531254"/>
                  <a:pt x="3660344" y="531495"/>
                </a:cubicBezTo>
                <a:close/>
                <a:moveTo>
                  <a:pt x="947853" y="527304"/>
                </a:moveTo>
                <a:lnTo>
                  <a:pt x="948462" y="529133"/>
                </a:lnTo>
                <a:lnTo>
                  <a:pt x="946633" y="529743"/>
                </a:lnTo>
                <a:lnTo>
                  <a:pt x="945414" y="528524"/>
                </a:lnTo>
                <a:close/>
                <a:moveTo>
                  <a:pt x="701685" y="525801"/>
                </a:moveTo>
                <a:cubicBezTo>
                  <a:pt x="701446" y="525521"/>
                  <a:pt x="701028" y="525604"/>
                  <a:pt x="700431" y="526049"/>
                </a:cubicBezTo>
                <a:cubicBezTo>
                  <a:pt x="696774" y="527882"/>
                  <a:pt x="694945" y="530938"/>
                  <a:pt x="694945" y="535216"/>
                </a:cubicBezTo>
                <a:cubicBezTo>
                  <a:pt x="694945" y="538882"/>
                  <a:pt x="695554" y="540716"/>
                  <a:pt x="696774" y="540716"/>
                </a:cubicBezTo>
                <a:cubicBezTo>
                  <a:pt x="697675" y="539824"/>
                  <a:pt x="698310" y="539162"/>
                  <a:pt x="698679" y="538729"/>
                </a:cubicBezTo>
                <a:cubicBezTo>
                  <a:pt x="699047" y="538297"/>
                  <a:pt x="699225" y="537940"/>
                  <a:pt x="699212" y="537660"/>
                </a:cubicBezTo>
                <a:cubicBezTo>
                  <a:pt x="700740" y="533051"/>
                  <a:pt x="701623" y="529741"/>
                  <a:pt x="701863" y="527730"/>
                </a:cubicBezTo>
                <a:cubicBezTo>
                  <a:pt x="701983" y="526724"/>
                  <a:pt x="701924" y="526081"/>
                  <a:pt x="701685" y="525801"/>
                </a:cubicBezTo>
                <a:close/>
                <a:moveTo>
                  <a:pt x="630642" y="523802"/>
                </a:moveTo>
                <a:cubicBezTo>
                  <a:pt x="630102" y="523738"/>
                  <a:pt x="629377" y="523864"/>
                  <a:pt x="628466" y="524180"/>
                </a:cubicBezTo>
                <a:cubicBezTo>
                  <a:pt x="627580" y="524460"/>
                  <a:pt x="626954" y="524815"/>
                  <a:pt x="626589" y="525247"/>
                </a:cubicBezTo>
                <a:cubicBezTo>
                  <a:pt x="626224" y="525679"/>
                  <a:pt x="626048" y="526339"/>
                  <a:pt x="626060" y="527228"/>
                </a:cubicBezTo>
                <a:cubicBezTo>
                  <a:pt x="625958" y="527838"/>
                  <a:pt x="626162" y="528447"/>
                  <a:pt x="626670" y="529057"/>
                </a:cubicBezTo>
                <a:lnTo>
                  <a:pt x="631471" y="524790"/>
                </a:lnTo>
                <a:cubicBezTo>
                  <a:pt x="631458" y="524194"/>
                  <a:pt x="631182" y="523865"/>
                  <a:pt x="630642" y="523802"/>
                </a:cubicBezTo>
                <a:close/>
                <a:moveTo>
                  <a:pt x="660198" y="523571"/>
                </a:moveTo>
                <a:cubicBezTo>
                  <a:pt x="659893" y="523901"/>
                  <a:pt x="659740" y="524307"/>
                  <a:pt x="659740" y="524790"/>
                </a:cubicBezTo>
                <a:cubicBezTo>
                  <a:pt x="659740" y="525272"/>
                  <a:pt x="659893" y="525679"/>
                  <a:pt x="660198" y="526009"/>
                </a:cubicBezTo>
                <a:lnTo>
                  <a:pt x="660807" y="526619"/>
                </a:lnTo>
                <a:lnTo>
                  <a:pt x="662636" y="524180"/>
                </a:lnTo>
                <a:close/>
                <a:moveTo>
                  <a:pt x="3406700" y="521170"/>
                </a:moveTo>
                <a:lnTo>
                  <a:pt x="3406088" y="522970"/>
                </a:lnTo>
                <a:cubicBezTo>
                  <a:pt x="3406699" y="524690"/>
                  <a:pt x="3409144" y="529158"/>
                  <a:pt x="3413422" y="536376"/>
                </a:cubicBezTo>
                <a:cubicBezTo>
                  <a:pt x="3415562" y="539743"/>
                  <a:pt x="3417243" y="542767"/>
                  <a:pt x="3418465" y="545448"/>
                </a:cubicBezTo>
                <a:cubicBezTo>
                  <a:pt x="3419687" y="548129"/>
                  <a:pt x="3420451" y="550390"/>
                  <a:pt x="3420757" y="552232"/>
                </a:cubicBezTo>
                <a:lnTo>
                  <a:pt x="3421979" y="552842"/>
                </a:lnTo>
                <a:cubicBezTo>
                  <a:pt x="3423507" y="552830"/>
                  <a:pt x="3424727" y="552550"/>
                  <a:pt x="3425639" y="552004"/>
                </a:cubicBezTo>
                <a:cubicBezTo>
                  <a:pt x="3426552" y="551457"/>
                  <a:pt x="3427158" y="550720"/>
                  <a:pt x="3427458" y="549793"/>
                </a:cubicBezTo>
                <a:cubicBezTo>
                  <a:pt x="3427446" y="549463"/>
                  <a:pt x="3426711" y="548141"/>
                  <a:pt x="3425253" y="545829"/>
                </a:cubicBezTo>
                <a:cubicBezTo>
                  <a:pt x="3423796" y="543517"/>
                  <a:pt x="3421686" y="540366"/>
                  <a:pt x="3418923" y="536376"/>
                </a:cubicBezTo>
                <a:lnTo>
                  <a:pt x="3407922" y="521170"/>
                </a:lnTo>
                <a:close/>
                <a:moveTo>
                  <a:pt x="1282625" y="521170"/>
                </a:moveTo>
                <a:lnTo>
                  <a:pt x="1282014" y="522970"/>
                </a:lnTo>
                <a:cubicBezTo>
                  <a:pt x="1282625" y="524690"/>
                  <a:pt x="1285069" y="529158"/>
                  <a:pt x="1289348" y="536376"/>
                </a:cubicBezTo>
                <a:cubicBezTo>
                  <a:pt x="1291487" y="539743"/>
                  <a:pt x="1293167" y="542767"/>
                  <a:pt x="1294390" y="545448"/>
                </a:cubicBezTo>
                <a:cubicBezTo>
                  <a:pt x="1295612" y="548129"/>
                  <a:pt x="1296376" y="550390"/>
                  <a:pt x="1296682" y="552232"/>
                </a:cubicBezTo>
                <a:lnTo>
                  <a:pt x="1297904" y="552842"/>
                </a:lnTo>
                <a:cubicBezTo>
                  <a:pt x="1299432" y="552830"/>
                  <a:pt x="1300652" y="552550"/>
                  <a:pt x="1301565" y="552004"/>
                </a:cubicBezTo>
                <a:cubicBezTo>
                  <a:pt x="1302477" y="551457"/>
                  <a:pt x="1303083" y="550720"/>
                  <a:pt x="1303383" y="549793"/>
                </a:cubicBezTo>
                <a:cubicBezTo>
                  <a:pt x="1303371" y="549463"/>
                  <a:pt x="1302636" y="548141"/>
                  <a:pt x="1301178" y="545829"/>
                </a:cubicBezTo>
                <a:cubicBezTo>
                  <a:pt x="1299721" y="543517"/>
                  <a:pt x="1297611" y="540366"/>
                  <a:pt x="1294848" y="536376"/>
                </a:cubicBezTo>
                <a:lnTo>
                  <a:pt x="1283847" y="521170"/>
                </a:lnTo>
                <a:close/>
                <a:moveTo>
                  <a:pt x="3292146" y="520570"/>
                </a:moveTo>
                <a:lnTo>
                  <a:pt x="3293365" y="521170"/>
                </a:lnTo>
                <a:lnTo>
                  <a:pt x="3293974" y="523571"/>
                </a:lnTo>
                <a:lnTo>
                  <a:pt x="3293365" y="525399"/>
                </a:lnTo>
                <a:lnTo>
                  <a:pt x="3292146" y="526009"/>
                </a:lnTo>
                <a:lnTo>
                  <a:pt x="3290926" y="525399"/>
                </a:lnTo>
                <a:cubicBezTo>
                  <a:pt x="3290317" y="524280"/>
                  <a:pt x="3290317" y="522870"/>
                  <a:pt x="3290926" y="521170"/>
                </a:cubicBezTo>
                <a:close/>
                <a:moveTo>
                  <a:pt x="1168071" y="520570"/>
                </a:moveTo>
                <a:lnTo>
                  <a:pt x="1169290" y="521170"/>
                </a:lnTo>
                <a:lnTo>
                  <a:pt x="1169899" y="523571"/>
                </a:lnTo>
                <a:lnTo>
                  <a:pt x="1169290" y="525399"/>
                </a:lnTo>
                <a:lnTo>
                  <a:pt x="1168071" y="526009"/>
                </a:lnTo>
                <a:lnTo>
                  <a:pt x="1166851" y="525399"/>
                </a:lnTo>
                <a:cubicBezTo>
                  <a:pt x="1166242" y="524280"/>
                  <a:pt x="1166242" y="522870"/>
                  <a:pt x="1166851" y="521170"/>
                </a:cubicBezTo>
                <a:close/>
                <a:moveTo>
                  <a:pt x="4317165" y="519914"/>
                </a:moveTo>
                <a:lnTo>
                  <a:pt x="4318384" y="522963"/>
                </a:lnTo>
                <a:lnTo>
                  <a:pt x="4317165" y="524182"/>
                </a:lnTo>
                <a:cubicBezTo>
                  <a:pt x="4314117" y="524792"/>
                  <a:pt x="4312288" y="524792"/>
                  <a:pt x="4311679" y="524182"/>
                </a:cubicBezTo>
                <a:cubicBezTo>
                  <a:pt x="4310561" y="523573"/>
                  <a:pt x="4310358" y="522963"/>
                  <a:pt x="4311069" y="522353"/>
                </a:cubicBezTo>
                <a:cubicBezTo>
                  <a:pt x="4311971" y="521146"/>
                  <a:pt x="4312911" y="520359"/>
                  <a:pt x="4313889" y="519990"/>
                </a:cubicBezTo>
                <a:cubicBezTo>
                  <a:pt x="4314866" y="519622"/>
                  <a:pt x="4315958" y="519597"/>
                  <a:pt x="4317165" y="519914"/>
                </a:cubicBezTo>
                <a:close/>
                <a:moveTo>
                  <a:pt x="3329941" y="518159"/>
                </a:moveTo>
                <a:lnTo>
                  <a:pt x="3331770" y="518770"/>
                </a:lnTo>
                <a:cubicBezTo>
                  <a:pt x="3332379" y="519270"/>
                  <a:pt x="3332989" y="520670"/>
                  <a:pt x="3333598" y="522970"/>
                </a:cubicBezTo>
                <a:lnTo>
                  <a:pt x="3331770" y="524180"/>
                </a:lnTo>
                <a:lnTo>
                  <a:pt x="3329941" y="523571"/>
                </a:lnTo>
                <a:lnTo>
                  <a:pt x="3328112" y="520570"/>
                </a:lnTo>
                <a:close/>
                <a:moveTo>
                  <a:pt x="1205866" y="518159"/>
                </a:moveTo>
                <a:lnTo>
                  <a:pt x="1207695" y="518770"/>
                </a:lnTo>
                <a:cubicBezTo>
                  <a:pt x="1208304" y="519270"/>
                  <a:pt x="1208914" y="520670"/>
                  <a:pt x="1209523" y="522970"/>
                </a:cubicBezTo>
                <a:lnTo>
                  <a:pt x="1207695" y="524180"/>
                </a:lnTo>
                <a:lnTo>
                  <a:pt x="1205866" y="523571"/>
                </a:lnTo>
                <a:lnTo>
                  <a:pt x="1204037" y="520570"/>
                </a:lnTo>
                <a:close/>
                <a:moveTo>
                  <a:pt x="951516" y="518105"/>
                </a:moveTo>
                <a:lnTo>
                  <a:pt x="953955" y="518105"/>
                </a:lnTo>
                <a:cubicBezTo>
                  <a:pt x="954286" y="518423"/>
                  <a:pt x="954540" y="518856"/>
                  <a:pt x="954718" y="519404"/>
                </a:cubicBezTo>
                <a:cubicBezTo>
                  <a:pt x="954895" y="519951"/>
                  <a:pt x="954845" y="520537"/>
                  <a:pt x="954565" y="521160"/>
                </a:cubicBezTo>
                <a:cubicBezTo>
                  <a:pt x="954286" y="521453"/>
                  <a:pt x="953930" y="521631"/>
                  <a:pt x="953498" y="521695"/>
                </a:cubicBezTo>
                <a:cubicBezTo>
                  <a:pt x="953066" y="521759"/>
                  <a:pt x="952405" y="521784"/>
                  <a:pt x="951516" y="521772"/>
                </a:cubicBezTo>
                <a:cubicBezTo>
                  <a:pt x="949686" y="521160"/>
                  <a:pt x="949686" y="519938"/>
                  <a:pt x="951516" y="518105"/>
                </a:cubicBezTo>
                <a:close/>
                <a:moveTo>
                  <a:pt x="927810" y="516865"/>
                </a:moveTo>
                <a:cubicBezTo>
                  <a:pt x="925383" y="517466"/>
                  <a:pt x="924139" y="518710"/>
                  <a:pt x="924078" y="520599"/>
                </a:cubicBezTo>
                <a:cubicBezTo>
                  <a:pt x="924064" y="523329"/>
                  <a:pt x="924397" y="525336"/>
                  <a:pt x="925078" y="526619"/>
                </a:cubicBezTo>
                <a:cubicBezTo>
                  <a:pt x="925759" y="527901"/>
                  <a:pt x="926874" y="528536"/>
                  <a:pt x="928422" y="528524"/>
                </a:cubicBezTo>
                <a:cubicBezTo>
                  <a:pt x="929653" y="528538"/>
                  <a:pt x="930541" y="527747"/>
                  <a:pt x="931086" y="526153"/>
                </a:cubicBezTo>
                <a:cubicBezTo>
                  <a:pt x="931632" y="524558"/>
                  <a:pt x="931759" y="522073"/>
                  <a:pt x="931470" y="518700"/>
                </a:cubicBezTo>
                <a:cubicBezTo>
                  <a:pt x="931469" y="517476"/>
                  <a:pt x="930249" y="516865"/>
                  <a:pt x="927810" y="516865"/>
                </a:cubicBezTo>
                <a:close/>
                <a:moveTo>
                  <a:pt x="740665" y="516865"/>
                </a:moveTo>
                <a:lnTo>
                  <a:pt x="742461" y="518694"/>
                </a:lnTo>
                <a:lnTo>
                  <a:pt x="742461" y="519913"/>
                </a:lnTo>
                <a:lnTo>
                  <a:pt x="739446" y="520523"/>
                </a:lnTo>
                <a:cubicBezTo>
                  <a:pt x="737109" y="519303"/>
                  <a:pt x="737515" y="518084"/>
                  <a:pt x="740665" y="516865"/>
                </a:cubicBezTo>
                <a:close/>
                <a:moveTo>
                  <a:pt x="309678" y="515722"/>
                </a:moveTo>
                <a:cubicBezTo>
                  <a:pt x="308764" y="516613"/>
                  <a:pt x="308152" y="517575"/>
                  <a:pt x="307842" y="518608"/>
                </a:cubicBezTo>
                <a:cubicBezTo>
                  <a:pt x="307531" y="519641"/>
                  <a:pt x="307516" y="520889"/>
                  <a:pt x="307794" y="522351"/>
                </a:cubicBezTo>
                <a:cubicBezTo>
                  <a:pt x="308093" y="522682"/>
                  <a:pt x="308393" y="522936"/>
                  <a:pt x="308694" y="523113"/>
                </a:cubicBezTo>
                <a:cubicBezTo>
                  <a:pt x="308994" y="523291"/>
                  <a:pt x="309297" y="523240"/>
                  <a:pt x="309601" y="522961"/>
                </a:cubicBezTo>
                <a:cubicBezTo>
                  <a:pt x="310821" y="522948"/>
                  <a:pt x="311430" y="520535"/>
                  <a:pt x="311430" y="515722"/>
                </a:cubicBezTo>
                <a:close/>
                <a:moveTo>
                  <a:pt x="694792" y="514198"/>
                </a:moveTo>
                <a:cubicBezTo>
                  <a:pt x="694183" y="514096"/>
                  <a:pt x="693421" y="514376"/>
                  <a:pt x="692506" y="515036"/>
                </a:cubicBezTo>
                <a:cubicBezTo>
                  <a:pt x="692608" y="516865"/>
                  <a:pt x="693624" y="518084"/>
                  <a:pt x="695554" y="518694"/>
                </a:cubicBezTo>
                <a:cubicBezTo>
                  <a:pt x="696147" y="518414"/>
                  <a:pt x="696476" y="518059"/>
                  <a:pt x="696539" y="517627"/>
                </a:cubicBezTo>
                <a:cubicBezTo>
                  <a:pt x="696603" y="517195"/>
                  <a:pt x="696478" y="516535"/>
                  <a:pt x="696164" y="515646"/>
                </a:cubicBezTo>
                <a:cubicBezTo>
                  <a:pt x="695859" y="514782"/>
                  <a:pt x="695402" y="514300"/>
                  <a:pt x="694792" y="514198"/>
                </a:cubicBezTo>
                <a:close/>
                <a:moveTo>
                  <a:pt x="944805" y="509550"/>
                </a:moveTo>
                <a:cubicBezTo>
                  <a:pt x="943865" y="509550"/>
                  <a:pt x="942544" y="510619"/>
                  <a:pt x="940842" y="512758"/>
                </a:cubicBezTo>
                <a:cubicBezTo>
                  <a:pt x="939140" y="514897"/>
                  <a:pt x="937210" y="518105"/>
                  <a:pt x="935051" y="522383"/>
                </a:cubicBezTo>
                <a:lnTo>
                  <a:pt x="930174" y="532715"/>
                </a:lnTo>
                <a:lnTo>
                  <a:pt x="933832" y="534543"/>
                </a:lnTo>
                <a:lnTo>
                  <a:pt x="944805" y="516272"/>
                </a:lnTo>
                <a:cubicBezTo>
                  <a:pt x="946633" y="513216"/>
                  <a:pt x="947243" y="511383"/>
                  <a:pt x="946633" y="510772"/>
                </a:cubicBezTo>
                <a:cubicBezTo>
                  <a:pt x="946329" y="510453"/>
                  <a:pt x="946024" y="510173"/>
                  <a:pt x="945719" y="509932"/>
                </a:cubicBezTo>
                <a:cubicBezTo>
                  <a:pt x="945414" y="509690"/>
                  <a:pt x="945109" y="509562"/>
                  <a:pt x="944805" y="509550"/>
                </a:cubicBezTo>
                <a:close/>
                <a:moveTo>
                  <a:pt x="883978" y="509169"/>
                </a:moveTo>
                <a:cubicBezTo>
                  <a:pt x="883432" y="509169"/>
                  <a:pt x="883000" y="509321"/>
                  <a:pt x="882682" y="509626"/>
                </a:cubicBezTo>
                <a:cubicBezTo>
                  <a:pt x="882352" y="509957"/>
                  <a:pt x="882098" y="510514"/>
                  <a:pt x="881920" y="511299"/>
                </a:cubicBezTo>
                <a:cubicBezTo>
                  <a:pt x="881742" y="512083"/>
                  <a:pt x="881793" y="512938"/>
                  <a:pt x="882072" y="513865"/>
                </a:cubicBezTo>
                <a:cubicBezTo>
                  <a:pt x="883292" y="514565"/>
                  <a:pt x="884512" y="514365"/>
                  <a:pt x="885731" y="513264"/>
                </a:cubicBezTo>
                <a:cubicBezTo>
                  <a:pt x="886341" y="512061"/>
                  <a:pt x="886341" y="510848"/>
                  <a:pt x="885731" y="509626"/>
                </a:cubicBezTo>
                <a:cubicBezTo>
                  <a:pt x="885109" y="509321"/>
                  <a:pt x="884524" y="509169"/>
                  <a:pt x="883978" y="509169"/>
                </a:cubicBezTo>
                <a:close/>
                <a:moveTo>
                  <a:pt x="744856" y="508940"/>
                </a:moveTo>
                <a:cubicBezTo>
                  <a:pt x="746075" y="510769"/>
                  <a:pt x="746075" y="511988"/>
                  <a:pt x="744856" y="512598"/>
                </a:cubicBezTo>
                <a:cubicBezTo>
                  <a:pt x="743983" y="512903"/>
                  <a:pt x="743334" y="513055"/>
                  <a:pt x="742910" y="513055"/>
                </a:cubicBezTo>
                <a:cubicBezTo>
                  <a:pt x="742486" y="513055"/>
                  <a:pt x="742137" y="512903"/>
                  <a:pt x="741862" y="512598"/>
                </a:cubicBezTo>
                <a:cubicBezTo>
                  <a:pt x="742561" y="510769"/>
                  <a:pt x="743559" y="509550"/>
                  <a:pt x="744856" y="508940"/>
                </a:cubicBezTo>
                <a:close/>
                <a:moveTo>
                  <a:pt x="929641" y="508407"/>
                </a:moveTo>
                <a:lnTo>
                  <a:pt x="929031" y="511455"/>
                </a:lnTo>
                <a:cubicBezTo>
                  <a:pt x="929641" y="511963"/>
                  <a:pt x="930860" y="512166"/>
                  <a:pt x="932689" y="512064"/>
                </a:cubicBezTo>
                <a:lnTo>
                  <a:pt x="933294" y="510845"/>
                </a:lnTo>
                <a:lnTo>
                  <a:pt x="932689" y="509016"/>
                </a:lnTo>
                <a:close/>
                <a:moveTo>
                  <a:pt x="3994862" y="505740"/>
                </a:moveTo>
                <a:cubicBezTo>
                  <a:pt x="3993744" y="505943"/>
                  <a:pt x="3992703" y="507442"/>
                  <a:pt x="3991738" y="510236"/>
                </a:cubicBezTo>
                <a:cubicBezTo>
                  <a:pt x="3991433" y="511125"/>
                  <a:pt x="3991433" y="511785"/>
                  <a:pt x="3991738" y="512217"/>
                </a:cubicBezTo>
                <a:cubicBezTo>
                  <a:pt x="3992042" y="512649"/>
                  <a:pt x="3992652" y="513004"/>
                  <a:pt x="3993566" y="513284"/>
                </a:cubicBezTo>
                <a:cubicBezTo>
                  <a:pt x="3994786" y="513893"/>
                  <a:pt x="3996005" y="513893"/>
                  <a:pt x="3997224" y="513284"/>
                </a:cubicBezTo>
                <a:cubicBezTo>
                  <a:pt x="3998113" y="512382"/>
                  <a:pt x="3998621" y="511594"/>
                  <a:pt x="3998748" y="510921"/>
                </a:cubicBezTo>
                <a:cubicBezTo>
                  <a:pt x="3998875" y="510248"/>
                  <a:pt x="3998773" y="509613"/>
                  <a:pt x="3998443" y="509016"/>
                </a:cubicBezTo>
                <a:cubicBezTo>
                  <a:pt x="3997173" y="506629"/>
                  <a:pt x="3995980" y="505537"/>
                  <a:pt x="3994862" y="505740"/>
                </a:cubicBezTo>
                <a:close/>
                <a:moveTo>
                  <a:pt x="710718" y="496824"/>
                </a:moveTo>
                <a:cubicBezTo>
                  <a:pt x="709499" y="496926"/>
                  <a:pt x="707670" y="499161"/>
                  <a:pt x="705232" y="503530"/>
                </a:cubicBezTo>
                <a:cubicBezTo>
                  <a:pt x="704024" y="505689"/>
                  <a:pt x="703088" y="507769"/>
                  <a:pt x="702424" y="509771"/>
                </a:cubicBezTo>
                <a:cubicBezTo>
                  <a:pt x="701760" y="511773"/>
                  <a:pt x="701298" y="513545"/>
                  <a:pt x="701038" y="515086"/>
                </a:cubicBezTo>
                <a:cubicBezTo>
                  <a:pt x="701026" y="515970"/>
                  <a:pt x="701204" y="516778"/>
                  <a:pt x="701572" y="517511"/>
                </a:cubicBezTo>
                <a:cubicBezTo>
                  <a:pt x="701941" y="518244"/>
                  <a:pt x="702577" y="519052"/>
                  <a:pt x="703479" y="519936"/>
                </a:cubicBezTo>
                <a:cubicBezTo>
                  <a:pt x="705203" y="512152"/>
                  <a:pt x="707209" y="505261"/>
                  <a:pt x="709499" y="499263"/>
                </a:cubicBezTo>
                <a:close/>
                <a:moveTo>
                  <a:pt x="3331160" y="493720"/>
                </a:moveTo>
                <a:lnTo>
                  <a:pt x="3333598" y="494331"/>
                </a:lnTo>
                <a:lnTo>
                  <a:pt x="3335427" y="496163"/>
                </a:lnTo>
                <a:cubicBezTo>
                  <a:pt x="3336354" y="498315"/>
                  <a:pt x="3336634" y="500122"/>
                  <a:pt x="3336265" y="501586"/>
                </a:cubicBezTo>
                <a:cubicBezTo>
                  <a:pt x="3335897" y="503050"/>
                  <a:pt x="3334805" y="504094"/>
                  <a:pt x="3332989" y="504717"/>
                </a:cubicBezTo>
                <a:lnTo>
                  <a:pt x="3331770" y="504717"/>
                </a:lnTo>
                <a:cubicBezTo>
                  <a:pt x="3330868" y="504424"/>
                  <a:pt x="3330233" y="503483"/>
                  <a:pt x="3329864" y="501891"/>
                </a:cubicBezTo>
                <a:cubicBezTo>
                  <a:pt x="3329496" y="500300"/>
                  <a:pt x="3329318" y="497984"/>
                  <a:pt x="3329331" y="494941"/>
                </a:cubicBezTo>
                <a:close/>
                <a:moveTo>
                  <a:pt x="1207085" y="493720"/>
                </a:moveTo>
                <a:lnTo>
                  <a:pt x="1209523" y="494331"/>
                </a:lnTo>
                <a:lnTo>
                  <a:pt x="1211352" y="496163"/>
                </a:lnTo>
                <a:cubicBezTo>
                  <a:pt x="1212279" y="498315"/>
                  <a:pt x="1212559" y="500122"/>
                  <a:pt x="1212190" y="501586"/>
                </a:cubicBezTo>
                <a:cubicBezTo>
                  <a:pt x="1211822" y="503050"/>
                  <a:pt x="1210730" y="504094"/>
                  <a:pt x="1208914" y="504717"/>
                </a:cubicBezTo>
                <a:lnTo>
                  <a:pt x="1207695" y="504717"/>
                </a:lnTo>
                <a:cubicBezTo>
                  <a:pt x="1206793" y="504424"/>
                  <a:pt x="1206158" y="503483"/>
                  <a:pt x="1205790" y="501891"/>
                </a:cubicBezTo>
                <a:cubicBezTo>
                  <a:pt x="1205421" y="500300"/>
                  <a:pt x="1205243" y="497984"/>
                  <a:pt x="1205256" y="494941"/>
                </a:cubicBezTo>
                <a:close/>
                <a:moveTo>
                  <a:pt x="561747" y="492329"/>
                </a:moveTo>
                <a:cubicBezTo>
                  <a:pt x="561074" y="492506"/>
                  <a:pt x="560287" y="492760"/>
                  <a:pt x="559385" y="493091"/>
                </a:cubicBezTo>
                <a:cubicBezTo>
                  <a:pt x="558775" y="493700"/>
                  <a:pt x="560604" y="532105"/>
                  <a:pt x="564871" y="608305"/>
                </a:cubicBezTo>
                <a:lnTo>
                  <a:pt x="563119" y="622935"/>
                </a:lnTo>
                <a:cubicBezTo>
                  <a:pt x="561900" y="632079"/>
                  <a:pt x="561290" y="638175"/>
                  <a:pt x="561290" y="641223"/>
                </a:cubicBezTo>
                <a:cubicBezTo>
                  <a:pt x="561304" y="643967"/>
                  <a:pt x="561581" y="646100"/>
                  <a:pt x="562119" y="647624"/>
                </a:cubicBezTo>
                <a:cubicBezTo>
                  <a:pt x="562657" y="649148"/>
                  <a:pt x="563372" y="650063"/>
                  <a:pt x="564263" y="650367"/>
                </a:cubicBezTo>
                <a:cubicBezTo>
                  <a:pt x="565989" y="650977"/>
                  <a:pt x="568021" y="649758"/>
                  <a:pt x="570358" y="646710"/>
                </a:cubicBezTo>
                <a:cubicBezTo>
                  <a:pt x="572796" y="644373"/>
                  <a:pt x="574015" y="642341"/>
                  <a:pt x="574015" y="640614"/>
                </a:cubicBezTo>
                <a:lnTo>
                  <a:pt x="570358" y="521742"/>
                </a:lnTo>
                <a:cubicBezTo>
                  <a:pt x="569647" y="512090"/>
                  <a:pt x="568021" y="502743"/>
                  <a:pt x="565481" y="493700"/>
                </a:cubicBezTo>
                <a:lnTo>
                  <a:pt x="563652" y="492481"/>
                </a:lnTo>
                <a:cubicBezTo>
                  <a:pt x="563055" y="492202"/>
                  <a:pt x="562420" y="492151"/>
                  <a:pt x="561747" y="492329"/>
                </a:cubicBezTo>
                <a:close/>
                <a:moveTo>
                  <a:pt x="3655315" y="491338"/>
                </a:moveTo>
                <a:cubicBezTo>
                  <a:pt x="3657245" y="490627"/>
                  <a:pt x="3658261" y="491440"/>
                  <a:pt x="3658363" y="493776"/>
                </a:cubicBezTo>
                <a:cubicBezTo>
                  <a:pt x="3660090" y="511353"/>
                  <a:pt x="3660903" y="521310"/>
                  <a:pt x="3660801" y="523647"/>
                </a:cubicBezTo>
                <a:cubicBezTo>
                  <a:pt x="3660903" y="524256"/>
                  <a:pt x="3660090" y="524866"/>
                  <a:pt x="3658363" y="525476"/>
                </a:cubicBezTo>
                <a:cubicBezTo>
                  <a:pt x="3656636" y="525577"/>
                  <a:pt x="3655823" y="525374"/>
                  <a:pt x="3655924" y="524866"/>
                </a:cubicBezTo>
                <a:cubicBezTo>
                  <a:pt x="3655620" y="524587"/>
                  <a:pt x="3655162" y="521945"/>
                  <a:pt x="3654553" y="516941"/>
                </a:cubicBezTo>
                <a:cubicBezTo>
                  <a:pt x="3653943" y="511937"/>
                  <a:pt x="3653181" y="504419"/>
                  <a:pt x="3652267" y="494386"/>
                </a:cubicBezTo>
                <a:cubicBezTo>
                  <a:pt x="3652368" y="492456"/>
                  <a:pt x="3653384" y="491440"/>
                  <a:pt x="3655315" y="491338"/>
                </a:cubicBezTo>
                <a:close/>
                <a:moveTo>
                  <a:pt x="3980765" y="490728"/>
                </a:moveTo>
                <a:cubicBezTo>
                  <a:pt x="3978834" y="490830"/>
                  <a:pt x="3976599" y="492456"/>
                  <a:pt x="3974059" y="495605"/>
                </a:cubicBezTo>
                <a:lnTo>
                  <a:pt x="3974059" y="498044"/>
                </a:lnTo>
                <a:lnTo>
                  <a:pt x="3975888" y="499872"/>
                </a:lnTo>
                <a:cubicBezTo>
                  <a:pt x="3981273" y="501092"/>
                  <a:pt x="3983914" y="499263"/>
                  <a:pt x="3983813" y="494386"/>
                </a:cubicBezTo>
                <a:cubicBezTo>
                  <a:pt x="3983711" y="491948"/>
                  <a:pt x="3982695" y="490728"/>
                  <a:pt x="3980765" y="490728"/>
                </a:cubicBezTo>
                <a:close/>
                <a:moveTo>
                  <a:pt x="752095" y="489047"/>
                </a:moveTo>
                <a:cubicBezTo>
                  <a:pt x="752704" y="488747"/>
                  <a:pt x="753162" y="488901"/>
                  <a:pt x="753466" y="489509"/>
                </a:cubicBezTo>
                <a:cubicBezTo>
                  <a:pt x="754076" y="490209"/>
                  <a:pt x="754076" y="491809"/>
                  <a:pt x="753466" y="494310"/>
                </a:cubicBezTo>
                <a:cubicBezTo>
                  <a:pt x="752146" y="495427"/>
                  <a:pt x="751130" y="495631"/>
                  <a:pt x="750418" y="494919"/>
                </a:cubicBezTo>
                <a:cubicBezTo>
                  <a:pt x="750088" y="494615"/>
                  <a:pt x="749834" y="494162"/>
                  <a:pt x="749656" y="493561"/>
                </a:cubicBezTo>
                <a:cubicBezTo>
                  <a:pt x="749479" y="492960"/>
                  <a:pt x="749529" y="492209"/>
                  <a:pt x="749809" y="491309"/>
                </a:cubicBezTo>
                <a:cubicBezTo>
                  <a:pt x="750723" y="490101"/>
                  <a:pt x="751485" y="489347"/>
                  <a:pt x="752095" y="489047"/>
                </a:cubicBezTo>
                <a:close/>
                <a:moveTo>
                  <a:pt x="1100692" y="488290"/>
                </a:moveTo>
                <a:cubicBezTo>
                  <a:pt x="1101091" y="487985"/>
                  <a:pt x="1101565" y="487985"/>
                  <a:pt x="1102114" y="488290"/>
                </a:cubicBezTo>
                <a:cubicBezTo>
                  <a:pt x="1102713" y="488569"/>
                  <a:pt x="1103162" y="488925"/>
                  <a:pt x="1103461" y="489357"/>
                </a:cubicBezTo>
                <a:cubicBezTo>
                  <a:pt x="1103760" y="489789"/>
                  <a:pt x="1103910" y="490449"/>
                  <a:pt x="1103910" y="491338"/>
                </a:cubicBezTo>
                <a:lnTo>
                  <a:pt x="1102114" y="494996"/>
                </a:lnTo>
                <a:cubicBezTo>
                  <a:pt x="1101190" y="494678"/>
                  <a:pt x="1100490" y="494094"/>
                  <a:pt x="1100014" y="493243"/>
                </a:cubicBezTo>
                <a:cubicBezTo>
                  <a:pt x="1099538" y="492392"/>
                  <a:pt x="1099440" y="491351"/>
                  <a:pt x="1099719" y="490119"/>
                </a:cubicBezTo>
                <a:cubicBezTo>
                  <a:pt x="1099969" y="489204"/>
                  <a:pt x="1100293" y="488595"/>
                  <a:pt x="1100692" y="488290"/>
                </a:cubicBezTo>
                <a:close/>
                <a:moveTo>
                  <a:pt x="945488" y="486385"/>
                </a:moveTo>
                <a:cubicBezTo>
                  <a:pt x="944865" y="486398"/>
                  <a:pt x="944281" y="486677"/>
                  <a:pt x="943734" y="487223"/>
                </a:cubicBezTo>
                <a:cubicBezTo>
                  <a:pt x="943188" y="487769"/>
                  <a:pt x="942756" y="488506"/>
                  <a:pt x="942438" y="489433"/>
                </a:cubicBezTo>
                <a:cubicBezTo>
                  <a:pt x="941829" y="491262"/>
                  <a:pt x="942438" y="492481"/>
                  <a:pt x="944268" y="493091"/>
                </a:cubicBezTo>
                <a:cubicBezTo>
                  <a:pt x="945157" y="493091"/>
                  <a:pt x="945818" y="492786"/>
                  <a:pt x="946250" y="492176"/>
                </a:cubicBezTo>
                <a:cubicBezTo>
                  <a:pt x="946682" y="491567"/>
                  <a:pt x="947037" y="490652"/>
                  <a:pt x="947317" y="489433"/>
                </a:cubicBezTo>
                <a:cubicBezTo>
                  <a:pt x="947927" y="487503"/>
                  <a:pt x="947317" y="486487"/>
                  <a:pt x="945488" y="486385"/>
                </a:cubicBezTo>
                <a:close/>
                <a:moveTo>
                  <a:pt x="287122" y="485187"/>
                </a:moveTo>
                <a:cubicBezTo>
                  <a:pt x="286221" y="485466"/>
                  <a:pt x="285586" y="485822"/>
                  <a:pt x="285218" y="486254"/>
                </a:cubicBezTo>
                <a:cubicBezTo>
                  <a:pt x="284849" y="486686"/>
                  <a:pt x="284671" y="487347"/>
                  <a:pt x="284684" y="488236"/>
                </a:cubicBezTo>
                <a:cubicBezTo>
                  <a:pt x="284393" y="486723"/>
                  <a:pt x="284365" y="488224"/>
                  <a:pt x="284601" y="492739"/>
                </a:cubicBezTo>
                <a:cubicBezTo>
                  <a:pt x="284836" y="497253"/>
                  <a:pt x="285251" y="504711"/>
                  <a:pt x="285846" y="515112"/>
                </a:cubicBezTo>
                <a:lnTo>
                  <a:pt x="282178" y="598628"/>
                </a:lnTo>
                <a:lnTo>
                  <a:pt x="279121" y="629717"/>
                </a:lnTo>
                <a:cubicBezTo>
                  <a:pt x="279020" y="630225"/>
                  <a:pt x="278009" y="631038"/>
                  <a:pt x="276089" y="632156"/>
                </a:cubicBezTo>
                <a:cubicBezTo>
                  <a:pt x="274370" y="633476"/>
                  <a:pt x="273561" y="634492"/>
                  <a:pt x="273662" y="635204"/>
                </a:cubicBezTo>
                <a:cubicBezTo>
                  <a:pt x="273650" y="636093"/>
                  <a:pt x="273675" y="636753"/>
                  <a:pt x="273738" y="637185"/>
                </a:cubicBezTo>
                <a:cubicBezTo>
                  <a:pt x="273801" y="637617"/>
                  <a:pt x="273978" y="637972"/>
                  <a:pt x="274269" y="638252"/>
                </a:cubicBezTo>
                <a:lnTo>
                  <a:pt x="274931" y="638785"/>
                </a:lnTo>
                <a:cubicBezTo>
                  <a:pt x="275543" y="639293"/>
                  <a:pt x="276756" y="638277"/>
                  <a:pt x="278568" y="635737"/>
                </a:cubicBezTo>
                <a:cubicBezTo>
                  <a:pt x="279468" y="634848"/>
                  <a:pt x="280101" y="634492"/>
                  <a:pt x="280468" y="634670"/>
                </a:cubicBezTo>
                <a:cubicBezTo>
                  <a:pt x="280836" y="634848"/>
                  <a:pt x="281013" y="635407"/>
                  <a:pt x="281000" y="636347"/>
                </a:cubicBezTo>
                <a:lnTo>
                  <a:pt x="279176" y="691211"/>
                </a:lnTo>
                <a:cubicBezTo>
                  <a:pt x="279278" y="693649"/>
                  <a:pt x="280291" y="694868"/>
                  <a:pt x="282217" y="694868"/>
                </a:cubicBezTo>
                <a:cubicBezTo>
                  <a:pt x="283103" y="694881"/>
                  <a:pt x="283762" y="694551"/>
                  <a:pt x="284193" y="693878"/>
                </a:cubicBezTo>
                <a:cubicBezTo>
                  <a:pt x="284624" y="693204"/>
                  <a:pt x="284978" y="692112"/>
                  <a:pt x="285257" y="690601"/>
                </a:cubicBezTo>
                <a:cubicBezTo>
                  <a:pt x="285859" y="688671"/>
                  <a:pt x="285871" y="685826"/>
                  <a:pt x="285293" y="682066"/>
                </a:cubicBezTo>
                <a:lnTo>
                  <a:pt x="284684" y="675392"/>
                </a:lnTo>
                <a:lnTo>
                  <a:pt x="292609" y="488236"/>
                </a:lnTo>
                <a:cubicBezTo>
                  <a:pt x="292609" y="487347"/>
                  <a:pt x="292456" y="486686"/>
                  <a:pt x="292152" y="486254"/>
                </a:cubicBezTo>
                <a:cubicBezTo>
                  <a:pt x="291847" y="485822"/>
                  <a:pt x="291390" y="485466"/>
                  <a:pt x="290780" y="485187"/>
                </a:cubicBezTo>
                <a:cubicBezTo>
                  <a:pt x="289561" y="484577"/>
                  <a:pt x="288342" y="484577"/>
                  <a:pt x="287122" y="485187"/>
                </a:cubicBezTo>
                <a:close/>
                <a:moveTo>
                  <a:pt x="728402" y="484632"/>
                </a:moveTo>
                <a:cubicBezTo>
                  <a:pt x="729517" y="484632"/>
                  <a:pt x="729718" y="485832"/>
                  <a:pt x="729006" y="488233"/>
                </a:cubicBezTo>
                <a:cubicBezTo>
                  <a:pt x="728402" y="491163"/>
                  <a:pt x="727194" y="492579"/>
                  <a:pt x="725381" y="492481"/>
                </a:cubicBezTo>
                <a:cubicBezTo>
                  <a:pt x="725482" y="491160"/>
                  <a:pt x="725280" y="490144"/>
                  <a:pt x="724777" y="489433"/>
                </a:cubicBezTo>
                <a:cubicBezTo>
                  <a:pt x="725381" y="486333"/>
                  <a:pt x="726590" y="484732"/>
                  <a:pt x="728402" y="484632"/>
                </a:cubicBezTo>
                <a:close/>
                <a:moveTo>
                  <a:pt x="3322016" y="484562"/>
                </a:moveTo>
                <a:lnTo>
                  <a:pt x="3323235" y="484562"/>
                </a:lnTo>
                <a:cubicBezTo>
                  <a:pt x="3325673" y="486389"/>
                  <a:pt x="3326283" y="489441"/>
                  <a:pt x="3325064" y="493720"/>
                </a:cubicBezTo>
                <a:lnTo>
                  <a:pt x="3323235" y="494331"/>
                </a:lnTo>
                <a:lnTo>
                  <a:pt x="3322016" y="493109"/>
                </a:lnTo>
                <a:cubicBezTo>
                  <a:pt x="3321406" y="491568"/>
                  <a:pt x="3321101" y="490066"/>
                  <a:pt x="3321101" y="488603"/>
                </a:cubicBezTo>
                <a:cubicBezTo>
                  <a:pt x="3321101" y="487140"/>
                  <a:pt x="3321406" y="485793"/>
                  <a:pt x="3322016" y="484562"/>
                </a:cubicBezTo>
                <a:close/>
                <a:moveTo>
                  <a:pt x="1197941" y="484562"/>
                </a:moveTo>
                <a:lnTo>
                  <a:pt x="1199160" y="484562"/>
                </a:lnTo>
                <a:cubicBezTo>
                  <a:pt x="1201599" y="486389"/>
                  <a:pt x="1202208" y="489441"/>
                  <a:pt x="1200989" y="493720"/>
                </a:cubicBezTo>
                <a:lnTo>
                  <a:pt x="1199160" y="494331"/>
                </a:lnTo>
                <a:lnTo>
                  <a:pt x="1197941" y="493109"/>
                </a:lnTo>
                <a:cubicBezTo>
                  <a:pt x="1197331" y="491568"/>
                  <a:pt x="1197027" y="490066"/>
                  <a:pt x="1197027" y="488603"/>
                </a:cubicBezTo>
                <a:cubicBezTo>
                  <a:pt x="1197027" y="487140"/>
                  <a:pt x="1197331" y="485793"/>
                  <a:pt x="1197941" y="484562"/>
                </a:cubicBezTo>
                <a:close/>
                <a:moveTo>
                  <a:pt x="632137" y="481584"/>
                </a:moveTo>
                <a:lnTo>
                  <a:pt x="632737" y="484585"/>
                </a:lnTo>
                <a:lnTo>
                  <a:pt x="630937" y="485185"/>
                </a:lnTo>
                <a:lnTo>
                  <a:pt x="629108" y="483385"/>
                </a:lnTo>
                <a:lnTo>
                  <a:pt x="629108" y="482184"/>
                </a:lnTo>
                <a:close/>
                <a:moveTo>
                  <a:pt x="3673603" y="480975"/>
                </a:moveTo>
                <a:cubicBezTo>
                  <a:pt x="3671774" y="480873"/>
                  <a:pt x="3671164" y="481686"/>
                  <a:pt x="3671774" y="483413"/>
                </a:cubicBezTo>
                <a:lnTo>
                  <a:pt x="3674212" y="517551"/>
                </a:lnTo>
                <a:cubicBezTo>
                  <a:pt x="3674542" y="519049"/>
                  <a:pt x="3675101" y="519862"/>
                  <a:pt x="3675889" y="519989"/>
                </a:cubicBezTo>
                <a:cubicBezTo>
                  <a:pt x="3676676" y="520116"/>
                  <a:pt x="3677540" y="519710"/>
                  <a:pt x="3678480" y="518770"/>
                </a:cubicBezTo>
                <a:cubicBezTo>
                  <a:pt x="3678759" y="518491"/>
                  <a:pt x="3678657" y="515392"/>
                  <a:pt x="3678175" y="509474"/>
                </a:cubicBezTo>
                <a:cubicBezTo>
                  <a:pt x="3677692" y="503555"/>
                  <a:pt x="3676981" y="494665"/>
                  <a:pt x="3676041" y="482804"/>
                </a:cubicBezTo>
                <a:cubicBezTo>
                  <a:pt x="3676142" y="481584"/>
                  <a:pt x="3675330" y="480975"/>
                  <a:pt x="3673603" y="480975"/>
                </a:cubicBezTo>
                <a:close/>
                <a:moveTo>
                  <a:pt x="756995" y="480670"/>
                </a:moveTo>
                <a:cubicBezTo>
                  <a:pt x="757494" y="480670"/>
                  <a:pt x="757918" y="480975"/>
                  <a:pt x="758267" y="481584"/>
                </a:cubicBezTo>
                <a:cubicBezTo>
                  <a:pt x="758572" y="482474"/>
                  <a:pt x="758724" y="483286"/>
                  <a:pt x="758724" y="484019"/>
                </a:cubicBezTo>
                <a:cubicBezTo>
                  <a:pt x="758724" y="484753"/>
                  <a:pt x="758572" y="485557"/>
                  <a:pt x="758267" y="486433"/>
                </a:cubicBezTo>
                <a:cubicBezTo>
                  <a:pt x="757668" y="487633"/>
                  <a:pt x="757070" y="488233"/>
                  <a:pt x="756471" y="488233"/>
                </a:cubicBezTo>
                <a:cubicBezTo>
                  <a:pt x="755373" y="488333"/>
                  <a:pt x="754575" y="487533"/>
                  <a:pt x="754076" y="485832"/>
                </a:cubicBezTo>
                <a:cubicBezTo>
                  <a:pt x="753784" y="484940"/>
                  <a:pt x="753757" y="484158"/>
                  <a:pt x="753996" y="483487"/>
                </a:cubicBezTo>
                <a:cubicBezTo>
                  <a:pt x="754236" y="482816"/>
                  <a:pt x="754661" y="482182"/>
                  <a:pt x="755273" y="481584"/>
                </a:cubicBezTo>
                <a:cubicBezTo>
                  <a:pt x="755922" y="480975"/>
                  <a:pt x="756496" y="480670"/>
                  <a:pt x="756995" y="480670"/>
                </a:cubicBezTo>
                <a:close/>
                <a:moveTo>
                  <a:pt x="3653486" y="480306"/>
                </a:moveTo>
                <a:cubicBezTo>
                  <a:pt x="3655213" y="480306"/>
                  <a:pt x="3656636" y="480916"/>
                  <a:pt x="3657753" y="482137"/>
                </a:cubicBezTo>
                <a:lnTo>
                  <a:pt x="3657753" y="484578"/>
                </a:lnTo>
                <a:lnTo>
                  <a:pt x="3655924" y="485798"/>
                </a:lnTo>
                <a:cubicBezTo>
                  <a:pt x="3654984" y="485798"/>
                  <a:pt x="3654121" y="485646"/>
                  <a:pt x="3653333" y="485340"/>
                </a:cubicBezTo>
                <a:cubicBezTo>
                  <a:pt x="3652546" y="485035"/>
                  <a:pt x="3651987" y="484578"/>
                  <a:pt x="3651657" y="483968"/>
                </a:cubicBezTo>
                <a:cubicBezTo>
                  <a:pt x="3651352" y="483637"/>
                  <a:pt x="3651200" y="483230"/>
                  <a:pt x="3651200" y="482747"/>
                </a:cubicBezTo>
                <a:cubicBezTo>
                  <a:pt x="3651200" y="482264"/>
                  <a:pt x="3651352" y="481857"/>
                  <a:pt x="3651657" y="481527"/>
                </a:cubicBezTo>
                <a:close/>
                <a:moveTo>
                  <a:pt x="721152" y="479756"/>
                </a:moveTo>
                <a:lnTo>
                  <a:pt x="723569" y="482150"/>
                </a:lnTo>
                <a:cubicBezTo>
                  <a:pt x="723292" y="483049"/>
                  <a:pt x="722939" y="483649"/>
                  <a:pt x="722511" y="483951"/>
                </a:cubicBezTo>
                <a:cubicBezTo>
                  <a:pt x="722083" y="484252"/>
                  <a:pt x="721429" y="484251"/>
                  <a:pt x="720548" y="483947"/>
                </a:cubicBezTo>
                <a:cubicBezTo>
                  <a:pt x="720218" y="483048"/>
                  <a:pt x="719964" y="482300"/>
                  <a:pt x="719786" y="481701"/>
                </a:cubicBezTo>
                <a:cubicBezTo>
                  <a:pt x="719608" y="481103"/>
                  <a:pt x="719659" y="480654"/>
                  <a:pt x="719938" y="480354"/>
                </a:cubicBezTo>
                <a:close/>
                <a:moveTo>
                  <a:pt x="3334208" y="477927"/>
                </a:moveTo>
                <a:lnTo>
                  <a:pt x="3335427" y="477927"/>
                </a:lnTo>
                <a:lnTo>
                  <a:pt x="3336646" y="480943"/>
                </a:lnTo>
                <a:lnTo>
                  <a:pt x="3335427" y="482753"/>
                </a:lnTo>
                <a:lnTo>
                  <a:pt x="3332989" y="481546"/>
                </a:lnTo>
                <a:lnTo>
                  <a:pt x="3332989" y="479133"/>
                </a:lnTo>
                <a:close/>
                <a:moveTo>
                  <a:pt x="1210133" y="477927"/>
                </a:moveTo>
                <a:lnTo>
                  <a:pt x="1211352" y="477927"/>
                </a:lnTo>
                <a:lnTo>
                  <a:pt x="1212571" y="480943"/>
                </a:lnTo>
                <a:lnTo>
                  <a:pt x="1211352" y="482753"/>
                </a:lnTo>
                <a:lnTo>
                  <a:pt x="1208914" y="481546"/>
                </a:lnTo>
                <a:lnTo>
                  <a:pt x="1208914" y="479133"/>
                </a:lnTo>
                <a:close/>
                <a:moveTo>
                  <a:pt x="951586" y="477927"/>
                </a:moveTo>
                <a:cubicBezTo>
                  <a:pt x="950684" y="477647"/>
                  <a:pt x="949896" y="477749"/>
                  <a:pt x="949223" y="478232"/>
                </a:cubicBezTo>
                <a:cubicBezTo>
                  <a:pt x="948549" y="478714"/>
                  <a:pt x="947914" y="479425"/>
                  <a:pt x="947317" y="480365"/>
                </a:cubicBezTo>
                <a:cubicBezTo>
                  <a:pt x="946695" y="481849"/>
                  <a:pt x="946415" y="482955"/>
                  <a:pt x="946479" y="483682"/>
                </a:cubicBezTo>
                <a:cubicBezTo>
                  <a:pt x="946542" y="484409"/>
                  <a:pt x="947025" y="484910"/>
                  <a:pt x="947927" y="485185"/>
                </a:cubicBezTo>
                <a:cubicBezTo>
                  <a:pt x="949134" y="485460"/>
                  <a:pt x="950074" y="485360"/>
                  <a:pt x="950747" y="484885"/>
                </a:cubicBezTo>
                <a:cubicBezTo>
                  <a:pt x="951421" y="484410"/>
                  <a:pt x="951904" y="483710"/>
                  <a:pt x="952196" y="482785"/>
                </a:cubicBezTo>
                <a:cubicBezTo>
                  <a:pt x="952473" y="481562"/>
                  <a:pt x="952523" y="480526"/>
                  <a:pt x="952346" y="479677"/>
                </a:cubicBezTo>
                <a:cubicBezTo>
                  <a:pt x="952169" y="478828"/>
                  <a:pt x="951916" y="478245"/>
                  <a:pt x="951586" y="477927"/>
                </a:cubicBezTo>
                <a:close/>
                <a:moveTo>
                  <a:pt x="3390901" y="477317"/>
                </a:moveTo>
                <a:lnTo>
                  <a:pt x="3392707" y="477927"/>
                </a:lnTo>
                <a:lnTo>
                  <a:pt x="3397532" y="482753"/>
                </a:lnTo>
                <a:lnTo>
                  <a:pt x="3396921" y="485166"/>
                </a:lnTo>
                <a:lnTo>
                  <a:pt x="3393911" y="484562"/>
                </a:lnTo>
                <a:cubicBezTo>
                  <a:pt x="3393033" y="483356"/>
                  <a:pt x="3392381" y="482300"/>
                  <a:pt x="3391954" y="481395"/>
                </a:cubicBezTo>
                <a:cubicBezTo>
                  <a:pt x="3391528" y="480491"/>
                  <a:pt x="3391177" y="479737"/>
                  <a:pt x="3390901" y="479133"/>
                </a:cubicBezTo>
                <a:close/>
                <a:moveTo>
                  <a:pt x="1266826" y="477317"/>
                </a:moveTo>
                <a:lnTo>
                  <a:pt x="1268632" y="477927"/>
                </a:lnTo>
                <a:lnTo>
                  <a:pt x="1273457" y="482753"/>
                </a:lnTo>
                <a:lnTo>
                  <a:pt x="1272846" y="485166"/>
                </a:lnTo>
                <a:lnTo>
                  <a:pt x="1269836" y="484562"/>
                </a:lnTo>
                <a:cubicBezTo>
                  <a:pt x="1268958" y="483356"/>
                  <a:pt x="1268306" y="482300"/>
                  <a:pt x="1267879" y="481395"/>
                </a:cubicBezTo>
                <a:cubicBezTo>
                  <a:pt x="1267453" y="480491"/>
                  <a:pt x="1267102" y="479737"/>
                  <a:pt x="1266826" y="479133"/>
                </a:cubicBezTo>
                <a:close/>
                <a:moveTo>
                  <a:pt x="762534" y="477317"/>
                </a:moveTo>
                <a:lnTo>
                  <a:pt x="764363" y="480365"/>
                </a:lnTo>
                <a:cubicBezTo>
                  <a:pt x="763753" y="480975"/>
                  <a:pt x="763144" y="480975"/>
                  <a:pt x="762534" y="480365"/>
                </a:cubicBezTo>
                <a:lnTo>
                  <a:pt x="761315" y="479756"/>
                </a:lnTo>
                <a:lnTo>
                  <a:pt x="761315" y="477927"/>
                </a:lnTo>
                <a:close/>
                <a:moveTo>
                  <a:pt x="3651031" y="466954"/>
                </a:moveTo>
                <a:lnTo>
                  <a:pt x="3653435" y="467564"/>
                </a:lnTo>
                <a:lnTo>
                  <a:pt x="3654637" y="468773"/>
                </a:lnTo>
                <a:lnTo>
                  <a:pt x="3655848" y="474818"/>
                </a:lnTo>
                <a:cubicBezTo>
                  <a:pt x="3655569" y="475725"/>
                  <a:pt x="3655065" y="476330"/>
                  <a:pt x="3654338" y="476633"/>
                </a:cubicBezTo>
                <a:cubicBezTo>
                  <a:pt x="3653611" y="476936"/>
                  <a:pt x="3652508" y="476936"/>
                  <a:pt x="3651031" y="476631"/>
                </a:cubicBezTo>
                <a:cubicBezTo>
                  <a:pt x="3650416" y="476329"/>
                  <a:pt x="3649990" y="475422"/>
                  <a:pt x="3649750" y="473911"/>
                </a:cubicBezTo>
                <a:cubicBezTo>
                  <a:pt x="3649510" y="472400"/>
                  <a:pt x="3649537" y="470284"/>
                  <a:pt x="3649828" y="467564"/>
                </a:cubicBezTo>
                <a:close/>
                <a:moveTo>
                  <a:pt x="716254" y="459593"/>
                </a:moveTo>
                <a:cubicBezTo>
                  <a:pt x="715351" y="459592"/>
                  <a:pt x="714564" y="460046"/>
                  <a:pt x="713890" y="460954"/>
                </a:cubicBezTo>
                <a:cubicBezTo>
                  <a:pt x="713217" y="461862"/>
                  <a:pt x="712581" y="463231"/>
                  <a:pt x="711984" y="465061"/>
                </a:cubicBezTo>
                <a:lnTo>
                  <a:pt x="708934" y="474241"/>
                </a:lnTo>
                <a:lnTo>
                  <a:pt x="712594" y="476076"/>
                </a:lnTo>
                <a:lnTo>
                  <a:pt x="718084" y="468733"/>
                </a:lnTo>
                <a:cubicBezTo>
                  <a:pt x="718681" y="467815"/>
                  <a:pt x="719011" y="466897"/>
                  <a:pt x="719075" y="465979"/>
                </a:cubicBezTo>
                <a:cubicBezTo>
                  <a:pt x="719138" y="465061"/>
                  <a:pt x="719011" y="464143"/>
                  <a:pt x="718694" y="463225"/>
                </a:cubicBezTo>
                <a:cubicBezTo>
                  <a:pt x="718401" y="462011"/>
                  <a:pt x="718071" y="461103"/>
                  <a:pt x="717702" y="460498"/>
                </a:cubicBezTo>
                <a:cubicBezTo>
                  <a:pt x="717334" y="459894"/>
                  <a:pt x="716851" y="459593"/>
                  <a:pt x="716254" y="459593"/>
                </a:cubicBezTo>
                <a:close/>
                <a:moveTo>
                  <a:pt x="1098424" y="458356"/>
                </a:moveTo>
                <a:lnTo>
                  <a:pt x="1099643" y="458356"/>
                </a:lnTo>
                <a:cubicBezTo>
                  <a:pt x="1099960" y="458684"/>
                  <a:pt x="1100240" y="459088"/>
                  <a:pt x="1100481" y="459569"/>
                </a:cubicBezTo>
                <a:cubicBezTo>
                  <a:pt x="1100722" y="460049"/>
                  <a:pt x="1100850" y="460453"/>
                  <a:pt x="1100862" y="460782"/>
                </a:cubicBezTo>
                <a:lnTo>
                  <a:pt x="1098424" y="462004"/>
                </a:lnTo>
                <a:lnTo>
                  <a:pt x="1097205" y="460782"/>
                </a:lnTo>
                <a:lnTo>
                  <a:pt x="1097205" y="459569"/>
                </a:lnTo>
                <a:close/>
                <a:moveTo>
                  <a:pt x="3331160" y="457810"/>
                </a:moveTo>
                <a:lnTo>
                  <a:pt x="3332379" y="457810"/>
                </a:lnTo>
                <a:lnTo>
                  <a:pt x="3332989" y="459029"/>
                </a:lnTo>
                <a:cubicBezTo>
                  <a:pt x="3333306" y="461137"/>
                  <a:pt x="3333433" y="462712"/>
                  <a:pt x="3333370" y="463754"/>
                </a:cubicBezTo>
                <a:cubicBezTo>
                  <a:pt x="3333306" y="464795"/>
                  <a:pt x="3332976" y="465455"/>
                  <a:pt x="3332379" y="465735"/>
                </a:cubicBezTo>
                <a:cubicBezTo>
                  <a:pt x="3331058" y="466344"/>
                  <a:pt x="3330042" y="466344"/>
                  <a:pt x="3329331" y="465735"/>
                </a:cubicBezTo>
                <a:cubicBezTo>
                  <a:pt x="3328620" y="465024"/>
                  <a:pt x="3328213" y="464008"/>
                  <a:pt x="3328112" y="462687"/>
                </a:cubicBezTo>
                <a:cubicBezTo>
                  <a:pt x="3328823" y="460147"/>
                  <a:pt x="3329839" y="458521"/>
                  <a:pt x="3331160" y="457810"/>
                </a:cubicBezTo>
                <a:close/>
                <a:moveTo>
                  <a:pt x="1207085" y="457810"/>
                </a:moveTo>
                <a:lnTo>
                  <a:pt x="1208304" y="457810"/>
                </a:lnTo>
                <a:lnTo>
                  <a:pt x="1208914" y="459029"/>
                </a:lnTo>
                <a:cubicBezTo>
                  <a:pt x="1209231" y="461137"/>
                  <a:pt x="1209358" y="462712"/>
                  <a:pt x="1209295" y="463754"/>
                </a:cubicBezTo>
                <a:cubicBezTo>
                  <a:pt x="1209231" y="464795"/>
                  <a:pt x="1208901" y="465455"/>
                  <a:pt x="1208304" y="465735"/>
                </a:cubicBezTo>
                <a:cubicBezTo>
                  <a:pt x="1206983" y="466344"/>
                  <a:pt x="1205967" y="466344"/>
                  <a:pt x="1205256" y="465735"/>
                </a:cubicBezTo>
                <a:cubicBezTo>
                  <a:pt x="1204545" y="465024"/>
                  <a:pt x="1204139" y="464008"/>
                  <a:pt x="1204037" y="462687"/>
                </a:cubicBezTo>
                <a:cubicBezTo>
                  <a:pt x="1204748" y="460147"/>
                  <a:pt x="1205764" y="458521"/>
                  <a:pt x="1207085" y="457810"/>
                </a:cubicBezTo>
                <a:close/>
                <a:moveTo>
                  <a:pt x="310896" y="457155"/>
                </a:moveTo>
                <a:cubicBezTo>
                  <a:pt x="309993" y="457168"/>
                  <a:pt x="309357" y="457295"/>
                  <a:pt x="308988" y="457537"/>
                </a:cubicBezTo>
                <a:cubicBezTo>
                  <a:pt x="308619" y="457780"/>
                  <a:pt x="308441" y="458060"/>
                  <a:pt x="308454" y="458378"/>
                </a:cubicBezTo>
                <a:cubicBezTo>
                  <a:pt x="308467" y="467645"/>
                  <a:pt x="309662" y="471722"/>
                  <a:pt x="312040" y="470612"/>
                </a:cubicBezTo>
                <a:cubicBezTo>
                  <a:pt x="312331" y="470332"/>
                  <a:pt x="312511" y="469215"/>
                  <a:pt x="312581" y="467259"/>
                </a:cubicBezTo>
                <a:cubicBezTo>
                  <a:pt x="312652" y="465303"/>
                  <a:pt x="312696" y="462357"/>
                  <a:pt x="312715" y="458420"/>
                </a:cubicBezTo>
                <a:lnTo>
                  <a:pt x="312715" y="458378"/>
                </a:lnTo>
                <a:cubicBezTo>
                  <a:pt x="312715" y="458060"/>
                  <a:pt x="312563" y="457780"/>
                  <a:pt x="312261" y="457537"/>
                </a:cubicBezTo>
                <a:cubicBezTo>
                  <a:pt x="311958" y="457295"/>
                  <a:pt x="311503" y="457168"/>
                  <a:pt x="310896" y="457155"/>
                </a:cubicBezTo>
                <a:close/>
                <a:moveTo>
                  <a:pt x="971779" y="456210"/>
                </a:moveTo>
                <a:cubicBezTo>
                  <a:pt x="971348" y="456146"/>
                  <a:pt x="970687" y="456273"/>
                  <a:pt x="969798" y="456591"/>
                </a:cubicBezTo>
                <a:cubicBezTo>
                  <a:pt x="969201" y="456921"/>
                  <a:pt x="968871" y="457327"/>
                  <a:pt x="968808" y="457810"/>
                </a:cubicBezTo>
                <a:cubicBezTo>
                  <a:pt x="968744" y="458293"/>
                  <a:pt x="968871" y="458699"/>
                  <a:pt x="969189" y="459029"/>
                </a:cubicBezTo>
                <a:cubicBezTo>
                  <a:pt x="969506" y="459359"/>
                  <a:pt x="969938" y="459613"/>
                  <a:pt x="970484" y="459791"/>
                </a:cubicBezTo>
                <a:cubicBezTo>
                  <a:pt x="971030" y="459969"/>
                  <a:pt x="971614" y="459918"/>
                  <a:pt x="972237" y="459639"/>
                </a:cubicBezTo>
                <a:lnTo>
                  <a:pt x="972846" y="457200"/>
                </a:lnTo>
                <a:cubicBezTo>
                  <a:pt x="972567" y="456603"/>
                  <a:pt x="972211" y="456273"/>
                  <a:pt x="971779" y="456210"/>
                </a:cubicBezTo>
                <a:close/>
                <a:moveTo>
                  <a:pt x="4035324" y="456051"/>
                </a:moveTo>
                <a:cubicBezTo>
                  <a:pt x="4034232" y="456114"/>
                  <a:pt x="4032911" y="456893"/>
                  <a:pt x="4031362" y="458390"/>
                </a:cubicBezTo>
                <a:cubicBezTo>
                  <a:pt x="4025977" y="462622"/>
                  <a:pt x="4023336" y="466266"/>
                  <a:pt x="4023437" y="469322"/>
                </a:cubicBezTo>
                <a:cubicBezTo>
                  <a:pt x="4023424" y="470861"/>
                  <a:pt x="4024212" y="471903"/>
                  <a:pt x="4025799" y="472450"/>
                </a:cubicBezTo>
                <a:cubicBezTo>
                  <a:pt x="4027386" y="472996"/>
                  <a:pt x="4029851" y="472971"/>
                  <a:pt x="4033190" y="472373"/>
                </a:cubicBezTo>
                <a:cubicBezTo>
                  <a:pt x="4033521" y="471762"/>
                  <a:pt x="4034080" y="470239"/>
                  <a:pt x="4034867" y="467804"/>
                </a:cubicBezTo>
                <a:cubicBezTo>
                  <a:pt x="4035654" y="465369"/>
                  <a:pt x="4036518" y="462030"/>
                  <a:pt x="4037458" y="457786"/>
                </a:cubicBezTo>
                <a:cubicBezTo>
                  <a:pt x="4037128" y="456566"/>
                  <a:pt x="4036416" y="455988"/>
                  <a:pt x="4035324" y="456051"/>
                </a:cubicBezTo>
                <a:close/>
                <a:moveTo>
                  <a:pt x="4138042" y="455372"/>
                </a:moveTo>
                <a:cubicBezTo>
                  <a:pt x="4144747" y="455472"/>
                  <a:pt x="4147795" y="457082"/>
                  <a:pt x="4147186" y="460201"/>
                </a:cubicBezTo>
                <a:lnTo>
                  <a:pt x="4145966" y="462616"/>
                </a:lnTo>
                <a:lnTo>
                  <a:pt x="4138651" y="463220"/>
                </a:lnTo>
                <a:cubicBezTo>
                  <a:pt x="4133063" y="463120"/>
                  <a:pt x="4130218" y="461510"/>
                  <a:pt x="4130117" y="458390"/>
                </a:cubicBezTo>
                <a:cubicBezTo>
                  <a:pt x="4130015" y="456478"/>
                  <a:pt x="4132657" y="455472"/>
                  <a:pt x="4138042" y="455372"/>
                </a:cubicBezTo>
                <a:close/>
                <a:moveTo>
                  <a:pt x="641894" y="454703"/>
                </a:moveTo>
                <a:lnTo>
                  <a:pt x="642500" y="456521"/>
                </a:lnTo>
                <a:lnTo>
                  <a:pt x="641287" y="457734"/>
                </a:lnTo>
                <a:lnTo>
                  <a:pt x="638862" y="457128"/>
                </a:lnTo>
                <a:lnTo>
                  <a:pt x="638862" y="455309"/>
                </a:lnTo>
                <a:close/>
                <a:moveTo>
                  <a:pt x="3334208" y="446228"/>
                </a:moveTo>
                <a:lnTo>
                  <a:pt x="3336037" y="447447"/>
                </a:lnTo>
                <a:cubicBezTo>
                  <a:pt x="3336341" y="448336"/>
                  <a:pt x="3336494" y="449149"/>
                  <a:pt x="3336494" y="449885"/>
                </a:cubicBezTo>
                <a:cubicBezTo>
                  <a:pt x="3336494" y="450622"/>
                  <a:pt x="3336341" y="451435"/>
                  <a:pt x="3336037" y="452324"/>
                </a:cubicBezTo>
                <a:lnTo>
                  <a:pt x="3334208" y="453543"/>
                </a:lnTo>
                <a:lnTo>
                  <a:pt x="3330550" y="452933"/>
                </a:lnTo>
                <a:lnTo>
                  <a:pt x="3329941" y="451104"/>
                </a:lnTo>
                <a:cubicBezTo>
                  <a:pt x="3329839" y="447345"/>
                  <a:pt x="3331261" y="445720"/>
                  <a:pt x="3334208" y="446228"/>
                </a:cubicBezTo>
                <a:close/>
                <a:moveTo>
                  <a:pt x="1210133" y="446228"/>
                </a:moveTo>
                <a:lnTo>
                  <a:pt x="1211962" y="447447"/>
                </a:lnTo>
                <a:cubicBezTo>
                  <a:pt x="1212267" y="448336"/>
                  <a:pt x="1212419" y="449149"/>
                  <a:pt x="1212419" y="449885"/>
                </a:cubicBezTo>
                <a:cubicBezTo>
                  <a:pt x="1212419" y="450622"/>
                  <a:pt x="1212267" y="451435"/>
                  <a:pt x="1211962" y="452324"/>
                </a:cubicBezTo>
                <a:lnTo>
                  <a:pt x="1210133" y="453543"/>
                </a:lnTo>
                <a:lnTo>
                  <a:pt x="1206475" y="452933"/>
                </a:lnTo>
                <a:lnTo>
                  <a:pt x="1205866" y="451104"/>
                </a:lnTo>
                <a:cubicBezTo>
                  <a:pt x="1205764" y="447345"/>
                  <a:pt x="1207187" y="445720"/>
                  <a:pt x="1210133" y="446228"/>
                </a:cubicBezTo>
                <a:close/>
                <a:moveTo>
                  <a:pt x="490577" y="442494"/>
                </a:moveTo>
                <a:cubicBezTo>
                  <a:pt x="488849" y="444323"/>
                  <a:pt x="488037" y="453467"/>
                  <a:pt x="488138" y="469926"/>
                </a:cubicBezTo>
                <a:cubicBezTo>
                  <a:pt x="488037" y="492481"/>
                  <a:pt x="488849" y="518084"/>
                  <a:pt x="490577" y="546735"/>
                </a:cubicBezTo>
                <a:lnTo>
                  <a:pt x="494234" y="594284"/>
                </a:lnTo>
                <a:lnTo>
                  <a:pt x="495377" y="595503"/>
                </a:lnTo>
                <a:cubicBezTo>
                  <a:pt x="496317" y="595516"/>
                  <a:pt x="497180" y="595491"/>
                  <a:pt x="497968" y="595427"/>
                </a:cubicBezTo>
                <a:cubicBezTo>
                  <a:pt x="498755" y="595364"/>
                  <a:pt x="499314" y="595186"/>
                  <a:pt x="499644" y="594894"/>
                </a:cubicBezTo>
                <a:lnTo>
                  <a:pt x="500863" y="593675"/>
                </a:lnTo>
                <a:cubicBezTo>
                  <a:pt x="501194" y="590944"/>
                  <a:pt x="501295" y="586956"/>
                  <a:pt x="501168" y="581711"/>
                </a:cubicBezTo>
                <a:cubicBezTo>
                  <a:pt x="501041" y="576466"/>
                  <a:pt x="500533" y="569887"/>
                  <a:pt x="499644" y="561975"/>
                </a:cubicBezTo>
                <a:cubicBezTo>
                  <a:pt x="497917" y="543789"/>
                  <a:pt x="497104" y="531394"/>
                  <a:pt x="497206" y="524790"/>
                </a:cubicBezTo>
                <a:cubicBezTo>
                  <a:pt x="497192" y="523266"/>
                  <a:pt x="497677" y="521742"/>
                  <a:pt x="498660" y="520218"/>
                </a:cubicBezTo>
                <a:cubicBezTo>
                  <a:pt x="499643" y="518694"/>
                  <a:pt x="501206" y="517170"/>
                  <a:pt x="503350" y="515646"/>
                </a:cubicBezTo>
                <a:cubicBezTo>
                  <a:pt x="502747" y="513309"/>
                  <a:pt x="502747" y="510058"/>
                  <a:pt x="503350" y="505892"/>
                </a:cubicBezTo>
                <a:lnTo>
                  <a:pt x="502145" y="504673"/>
                </a:lnTo>
                <a:cubicBezTo>
                  <a:pt x="500328" y="505181"/>
                  <a:pt x="498503" y="505384"/>
                  <a:pt x="496672" y="505283"/>
                </a:cubicBezTo>
                <a:lnTo>
                  <a:pt x="495453" y="504063"/>
                </a:lnTo>
                <a:cubicBezTo>
                  <a:pt x="494945" y="502336"/>
                  <a:pt x="494742" y="497256"/>
                  <a:pt x="494843" y="488823"/>
                </a:cubicBezTo>
                <a:cubicBezTo>
                  <a:pt x="494843" y="480391"/>
                  <a:pt x="495453" y="475920"/>
                  <a:pt x="496672" y="475412"/>
                </a:cubicBezTo>
                <a:lnTo>
                  <a:pt x="498425" y="477241"/>
                </a:lnTo>
                <a:lnTo>
                  <a:pt x="500863" y="477241"/>
                </a:lnTo>
                <a:cubicBezTo>
                  <a:pt x="501473" y="476022"/>
                  <a:pt x="501473" y="471145"/>
                  <a:pt x="500863" y="462611"/>
                </a:cubicBezTo>
                <a:lnTo>
                  <a:pt x="499665" y="461391"/>
                </a:lnTo>
                <a:lnTo>
                  <a:pt x="498459" y="462611"/>
                </a:lnTo>
                <a:lnTo>
                  <a:pt x="497254" y="470535"/>
                </a:lnTo>
                <a:lnTo>
                  <a:pt x="496063" y="471145"/>
                </a:lnTo>
                <a:lnTo>
                  <a:pt x="494234" y="470535"/>
                </a:lnTo>
                <a:cubicBezTo>
                  <a:pt x="493345" y="466573"/>
                  <a:pt x="493294" y="463068"/>
                  <a:pt x="494081" y="460020"/>
                </a:cubicBezTo>
                <a:cubicBezTo>
                  <a:pt x="494869" y="456972"/>
                  <a:pt x="496342" y="454381"/>
                  <a:pt x="498501" y="452247"/>
                </a:cubicBezTo>
                <a:cubicBezTo>
                  <a:pt x="499111" y="450520"/>
                  <a:pt x="498501" y="448488"/>
                  <a:pt x="496672" y="446151"/>
                </a:cubicBezTo>
                <a:cubicBezTo>
                  <a:pt x="495732" y="444932"/>
                  <a:pt x="494717" y="444018"/>
                  <a:pt x="493624" y="443408"/>
                </a:cubicBezTo>
                <a:cubicBezTo>
                  <a:pt x="492532" y="442799"/>
                  <a:pt x="491516" y="442494"/>
                  <a:pt x="490577" y="442494"/>
                </a:cubicBezTo>
                <a:close/>
                <a:moveTo>
                  <a:pt x="765744" y="441088"/>
                </a:moveTo>
                <a:cubicBezTo>
                  <a:pt x="766525" y="440719"/>
                  <a:pt x="767081" y="440999"/>
                  <a:pt x="767412" y="441928"/>
                </a:cubicBezTo>
                <a:cubicBezTo>
                  <a:pt x="767716" y="442526"/>
                  <a:pt x="767716" y="443468"/>
                  <a:pt x="767412" y="444754"/>
                </a:cubicBezTo>
                <a:cubicBezTo>
                  <a:pt x="767107" y="446039"/>
                  <a:pt x="766497" y="447745"/>
                  <a:pt x="765582" y="449871"/>
                </a:cubicBezTo>
                <a:cubicBezTo>
                  <a:pt x="764672" y="452034"/>
                  <a:pt x="763948" y="453663"/>
                  <a:pt x="763412" y="454756"/>
                </a:cubicBezTo>
                <a:cubicBezTo>
                  <a:pt x="762876" y="455849"/>
                  <a:pt x="762601" y="456257"/>
                  <a:pt x="762589" y="455981"/>
                </a:cubicBezTo>
                <a:cubicBezTo>
                  <a:pt x="762575" y="456571"/>
                  <a:pt x="763051" y="457198"/>
                  <a:pt x="764017" y="457862"/>
                </a:cubicBezTo>
                <a:cubicBezTo>
                  <a:pt x="764984" y="458527"/>
                  <a:pt x="766521" y="459305"/>
                  <a:pt x="768631" y="460195"/>
                </a:cubicBezTo>
                <a:cubicBezTo>
                  <a:pt x="770460" y="461073"/>
                  <a:pt x="771832" y="461880"/>
                  <a:pt x="772747" y="462617"/>
                </a:cubicBezTo>
                <a:cubicBezTo>
                  <a:pt x="773662" y="463353"/>
                  <a:pt x="774119" y="464168"/>
                  <a:pt x="774119" y="465061"/>
                </a:cubicBezTo>
                <a:cubicBezTo>
                  <a:pt x="774106" y="466004"/>
                  <a:pt x="773827" y="466871"/>
                  <a:pt x="773280" y="467662"/>
                </a:cubicBezTo>
                <a:cubicBezTo>
                  <a:pt x="772734" y="468452"/>
                  <a:pt x="771997" y="469013"/>
                  <a:pt x="771070" y="469345"/>
                </a:cubicBezTo>
                <a:cubicBezTo>
                  <a:pt x="769558" y="469676"/>
                  <a:pt x="768314" y="469625"/>
                  <a:pt x="767337" y="469192"/>
                </a:cubicBezTo>
                <a:cubicBezTo>
                  <a:pt x="766360" y="468758"/>
                  <a:pt x="765575" y="467789"/>
                  <a:pt x="764983" y="466285"/>
                </a:cubicBezTo>
                <a:lnTo>
                  <a:pt x="762589" y="462001"/>
                </a:lnTo>
                <a:cubicBezTo>
                  <a:pt x="756000" y="463220"/>
                  <a:pt x="753364" y="462618"/>
                  <a:pt x="754682" y="460195"/>
                </a:cubicBezTo>
                <a:lnTo>
                  <a:pt x="763187" y="444372"/>
                </a:lnTo>
                <a:cubicBezTo>
                  <a:pt x="764111" y="442552"/>
                  <a:pt x="764963" y="441457"/>
                  <a:pt x="765744" y="441088"/>
                </a:cubicBezTo>
                <a:close/>
                <a:moveTo>
                  <a:pt x="710764" y="438873"/>
                </a:moveTo>
                <a:cubicBezTo>
                  <a:pt x="709849" y="439471"/>
                  <a:pt x="708934" y="440260"/>
                  <a:pt x="708019" y="441240"/>
                </a:cubicBezTo>
                <a:cubicBezTo>
                  <a:pt x="707104" y="442221"/>
                  <a:pt x="706189" y="443468"/>
                  <a:pt x="705274" y="444983"/>
                </a:cubicBezTo>
                <a:cubicBezTo>
                  <a:pt x="704372" y="447109"/>
                  <a:pt x="704041" y="448662"/>
                  <a:pt x="704283" y="449642"/>
                </a:cubicBezTo>
                <a:cubicBezTo>
                  <a:pt x="704524" y="450622"/>
                  <a:pt x="705261" y="451106"/>
                  <a:pt x="706494" y="451093"/>
                </a:cubicBezTo>
                <a:cubicBezTo>
                  <a:pt x="708324" y="451093"/>
                  <a:pt x="710154" y="449260"/>
                  <a:pt x="711984" y="445594"/>
                </a:cubicBezTo>
                <a:cubicBezTo>
                  <a:pt x="712302" y="444359"/>
                  <a:pt x="712581" y="443315"/>
                  <a:pt x="712823" y="442462"/>
                </a:cubicBezTo>
                <a:cubicBezTo>
                  <a:pt x="713064" y="441610"/>
                  <a:pt x="713191" y="441024"/>
                  <a:pt x="713204" y="440706"/>
                </a:cubicBezTo>
                <a:cubicBezTo>
                  <a:pt x="713217" y="439789"/>
                  <a:pt x="713039" y="439178"/>
                  <a:pt x="712670" y="438873"/>
                </a:cubicBezTo>
                <a:cubicBezTo>
                  <a:pt x="712302" y="438567"/>
                  <a:pt x="711666" y="438567"/>
                  <a:pt x="710764" y="438873"/>
                </a:cubicBezTo>
                <a:close/>
                <a:moveTo>
                  <a:pt x="1098424" y="437922"/>
                </a:moveTo>
                <a:cubicBezTo>
                  <a:pt x="1098906" y="438163"/>
                  <a:pt x="1099313" y="438900"/>
                  <a:pt x="1099643" y="440132"/>
                </a:cubicBezTo>
                <a:cubicBezTo>
                  <a:pt x="1099973" y="441021"/>
                  <a:pt x="1100075" y="441833"/>
                  <a:pt x="1099948" y="442570"/>
                </a:cubicBezTo>
                <a:cubicBezTo>
                  <a:pt x="1099821" y="443307"/>
                  <a:pt x="1099313" y="444119"/>
                  <a:pt x="1098424" y="445008"/>
                </a:cubicBezTo>
                <a:cubicBezTo>
                  <a:pt x="1097306" y="446736"/>
                  <a:pt x="1096493" y="446329"/>
                  <a:pt x="1095985" y="443789"/>
                </a:cubicBezTo>
                <a:cubicBezTo>
                  <a:pt x="1095655" y="442557"/>
                  <a:pt x="1095554" y="441516"/>
                  <a:pt x="1095681" y="440665"/>
                </a:cubicBezTo>
                <a:cubicBezTo>
                  <a:pt x="1095808" y="439814"/>
                  <a:pt x="1096316" y="439230"/>
                  <a:pt x="1097205" y="438912"/>
                </a:cubicBezTo>
                <a:cubicBezTo>
                  <a:pt x="1097535" y="438011"/>
                  <a:pt x="1097941" y="437680"/>
                  <a:pt x="1098424" y="437922"/>
                </a:cubicBezTo>
                <a:close/>
                <a:moveTo>
                  <a:pt x="184043" y="436014"/>
                </a:moveTo>
                <a:cubicBezTo>
                  <a:pt x="184518" y="436014"/>
                  <a:pt x="184918" y="436167"/>
                  <a:pt x="185243" y="436472"/>
                </a:cubicBezTo>
                <a:cubicBezTo>
                  <a:pt x="186183" y="439489"/>
                  <a:pt x="186439" y="441938"/>
                  <a:pt x="186012" y="443817"/>
                </a:cubicBezTo>
                <a:cubicBezTo>
                  <a:pt x="185585" y="445697"/>
                  <a:pt x="184329" y="447085"/>
                  <a:pt x="182243" y="447980"/>
                </a:cubicBezTo>
                <a:cubicBezTo>
                  <a:pt x="181942" y="448260"/>
                  <a:pt x="181643" y="448312"/>
                  <a:pt x="181342" y="448134"/>
                </a:cubicBezTo>
                <a:cubicBezTo>
                  <a:pt x="181042" y="447956"/>
                  <a:pt x="180742" y="447703"/>
                  <a:pt x="180442" y="447375"/>
                </a:cubicBezTo>
                <a:cubicBezTo>
                  <a:pt x="180342" y="443138"/>
                  <a:pt x="181142" y="439504"/>
                  <a:pt x="182843" y="436472"/>
                </a:cubicBezTo>
                <a:cubicBezTo>
                  <a:pt x="183168" y="436167"/>
                  <a:pt x="183568" y="436014"/>
                  <a:pt x="184043" y="436014"/>
                </a:cubicBezTo>
                <a:close/>
                <a:moveTo>
                  <a:pt x="764385" y="433416"/>
                </a:moveTo>
                <a:cubicBezTo>
                  <a:pt x="764983" y="434020"/>
                  <a:pt x="764983" y="435229"/>
                  <a:pt x="764385" y="437043"/>
                </a:cubicBezTo>
                <a:cubicBezTo>
                  <a:pt x="763088" y="437647"/>
                  <a:pt x="762090" y="437647"/>
                  <a:pt x="761391" y="437043"/>
                </a:cubicBezTo>
                <a:cubicBezTo>
                  <a:pt x="761391" y="436161"/>
                  <a:pt x="761541" y="435506"/>
                  <a:pt x="761840" y="435078"/>
                </a:cubicBezTo>
                <a:cubicBezTo>
                  <a:pt x="762140" y="434650"/>
                  <a:pt x="762589" y="434297"/>
                  <a:pt x="763187" y="434020"/>
                </a:cubicBezTo>
                <a:close/>
                <a:moveTo>
                  <a:pt x="780822" y="432207"/>
                </a:moveTo>
                <a:cubicBezTo>
                  <a:pt x="781432" y="431597"/>
                  <a:pt x="782041" y="431597"/>
                  <a:pt x="782651" y="432207"/>
                </a:cubicBezTo>
                <a:cubicBezTo>
                  <a:pt x="782969" y="433088"/>
                  <a:pt x="782943" y="434045"/>
                  <a:pt x="782575" y="435078"/>
                </a:cubicBezTo>
                <a:cubicBezTo>
                  <a:pt x="782206" y="436111"/>
                  <a:pt x="781419" y="437370"/>
                  <a:pt x="780213" y="438856"/>
                </a:cubicBezTo>
                <a:lnTo>
                  <a:pt x="778384" y="441275"/>
                </a:lnTo>
                <a:cubicBezTo>
                  <a:pt x="777774" y="441375"/>
                  <a:pt x="777774" y="439965"/>
                  <a:pt x="778384" y="437043"/>
                </a:cubicBezTo>
                <a:cubicBezTo>
                  <a:pt x="778892" y="435129"/>
                  <a:pt x="779705" y="433517"/>
                  <a:pt x="780822" y="432207"/>
                </a:cubicBezTo>
                <a:close/>
                <a:moveTo>
                  <a:pt x="2497989" y="432131"/>
                </a:moveTo>
                <a:cubicBezTo>
                  <a:pt x="2496439" y="432118"/>
                  <a:pt x="2493138" y="433362"/>
                  <a:pt x="2488083" y="435864"/>
                </a:cubicBezTo>
                <a:cubicBezTo>
                  <a:pt x="2483028" y="438366"/>
                  <a:pt x="2476374" y="442202"/>
                  <a:pt x="2468119" y="447371"/>
                </a:cubicBezTo>
                <a:lnTo>
                  <a:pt x="2441906" y="464439"/>
                </a:lnTo>
                <a:lnTo>
                  <a:pt x="2441906" y="466878"/>
                </a:lnTo>
                <a:lnTo>
                  <a:pt x="2444344" y="467487"/>
                </a:lnTo>
                <a:cubicBezTo>
                  <a:pt x="2446160" y="466878"/>
                  <a:pt x="2448472" y="465963"/>
                  <a:pt x="2451279" y="464744"/>
                </a:cubicBezTo>
                <a:cubicBezTo>
                  <a:pt x="2454087" y="463525"/>
                  <a:pt x="2457467" y="462001"/>
                  <a:pt x="2461421" y="460172"/>
                </a:cubicBezTo>
                <a:cubicBezTo>
                  <a:pt x="2463958" y="457023"/>
                  <a:pt x="2468629" y="453568"/>
                  <a:pt x="2475434" y="449809"/>
                </a:cubicBezTo>
                <a:cubicBezTo>
                  <a:pt x="2476653" y="451638"/>
                  <a:pt x="2477263" y="454076"/>
                  <a:pt x="2477263" y="457124"/>
                </a:cubicBezTo>
                <a:cubicBezTo>
                  <a:pt x="2478812" y="458674"/>
                  <a:pt x="2480438" y="459537"/>
                  <a:pt x="2482139" y="459715"/>
                </a:cubicBezTo>
                <a:cubicBezTo>
                  <a:pt x="2483841" y="459893"/>
                  <a:pt x="2485467" y="459232"/>
                  <a:pt x="2487016" y="457734"/>
                </a:cubicBezTo>
                <a:lnTo>
                  <a:pt x="2488235" y="455905"/>
                </a:lnTo>
                <a:lnTo>
                  <a:pt x="2487016" y="453467"/>
                </a:lnTo>
                <a:lnTo>
                  <a:pt x="2477263" y="450419"/>
                </a:lnTo>
                <a:lnTo>
                  <a:pt x="2476653" y="448590"/>
                </a:lnTo>
                <a:lnTo>
                  <a:pt x="2498599" y="436398"/>
                </a:lnTo>
                <a:close/>
                <a:moveTo>
                  <a:pt x="657988" y="429235"/>
                </a:moveTo>
                <a:cubicBezTo>
                  <a:pt x="658356" y="429057"/>
                  <a:pt x="658686" y="429413"/>
                  <a:pt x="658978" y="430302"/>
                </a:cubicBezTo>
                <a:cubicBezTo>
                  <a:pt x="659588" y="432131"/>
                  <a:pt x="658978" y="433959"/>
                  <a:pt x="657150" y="435788"/>
                </a:cubicBezTo>
                <a:cubicBezTo>
                  <a:pt x="656540" y="436677"/>
                  <a:pt x="656083" y="437033"/>
                  <a:pt x="655778" y="436855"/>
                </a:cubicBezTo>
                <a:cubicBezTo>
                  <a:pt x="655473" y="436677"/>
                  <a:pt x="655321" y="436118"/>
                  <a:pt x="655321" y="435179"/>
                </a:cubicBezTo>
                <a:cubicBezTo>
                  <a:pt x="655029" y="434848"/>
                  <a:pt x="655003" y="434290"/>
                  <a:pt x="655245" y="433502"/>
                </a:cubicBezTo>
                <a:cubicBezTo>
                  <a:pt x="655486" y="432715"/>
                  <a:pt x="655918" y="431851"/>
                  <a:pt x="656540" y="430911"/>
                </a:cubicBezTo>
                <a:cubicBezTo>
                  <a:pt x="657137" y="429972"/>
                  <a:pt x="657619" y="429413"/>
                  <a:pt x="657988" y="429235"/>
                </a:cubicBezTo>
                <a:close/>
                <a:moveTo>
                  <a:pt x="1108177" y="427875"/>
                </a:moveTo>
                <a:lnTo>
                  <a:pt x="1109397" y="427875"/>
                </a:lnTo>
                <a:lnTo>
                  <a:pt x="1110616" y="429097"/>
                </a:lnTo>
                <a:lnTo>
                  <a:pt x="1110006" y="431541"/>
                </a:lnTo>
                <a:lnTo>
                  <a:pt x="1108177" y="432152"/>
                </a:lnTo>
                <a:lnTo>
                  <a:pt x="1106958" y="430930"/>
                </a:lnTo>
                <a:lnTo>
                  <a:pt x="1106958" y="429097"/>
                </a:lnTo>
                <a:close/>
                <a:moveTo>
                  <a:pt x="774117" y="426720"/>
                </a:moveTo>
                <a:cubicBezTo>
                  <a:pt x="774447" y="426708"/>
                  <a:pt x="774701" y="426885"/>
                  <a:pt x="774879" y="427254"/>
                </a:cubicBezTo>
                <a:cubicBezTo>
                  <a:pt x="775056" y="427622"/>
                  <a:pt x="775006" y="428257"/>
                  <a:pt x="774726" y="429159"/>
                </a:cubicBezTo>
                <a:cubicBezTo>
                  <a:pt x="774396" y="430695"/>
                  <a:pt x="773837" y="431886"/>
                  <a:pt x="773050" y="432733"/>
                </a:cubicBezTo>
                <a:cubicBezTo>
                  <a:pt x="772262" y="433579"/>
                  <a:pt x="771399" y="434008"/>
                  <a:pt x="770459" y="434020"/>
                </a:cubicBezTo>
                <a:cubicBezTo>
                  <a:pt x="768732" y="434023"/>
                  <a:pt x="768529" y="432809"/>
                  <a:pt x="769849" y="430378"/>
                </a:cubicBezTo>
                <a:cubicBezTo>
                  <a:pt x="770180" y="429159"/>
                  <a:pt x="770738" y="428244"/>
                  <a:pt x="771526" y="427635"/>
                </a:cubicBezTo>
                <a:cubicBezTo>
                  <a:pt x="772313" y="427025"/>
                  <a:pt x="773177" y="426720"/>
                  <a:pt x="774117" y="426720"/>
                </a:cubicBezTo>
                <a:close/>
                <a:moveTo>
                  <a:pt x="662636" y="426653"/>
                </a:moveTo>
                <a:lnTo>
                  <a:pt x="663855" y="426653"/>
                </a:lnTo>
                <a:lnTo>
                  <a:pt x="665074" y="428473"/>
                </a:lnTo>
                <a:lnTo>
                  <a:pt x="663246" y="429083"/>
                </a:lnTo>
                <a:lnTo>
                  <a:pt x="662026" y="428473"/>
                </a:lnTo>
                <a:close/>
                <a:moveTo>
                  <a:pt x="1044246" y="422987"/>
                </a:moveTo>
                <a:lnTo>
                  <a:pt x="1041197" y="424819"/>
                </a:lnTo>
                <a:lnTo>
                  <a:pt x="1041807" y="426041"/>
                </a:lnTo>
                <a:cubicBezTo>
                  <a:pt x="1042429" y="426347"/>
                  <a:pt x="1043014" y="426500"/>
                  <a:pt x="1043560" y="426500"/>
                </a:cubicBezTo>
                <a:cubicBezTo>
                  <a:pt x="1044106" y="426500"/>
                  <a:pt x="1044538" y="426347"/>
                  <a:pt x="1044855" y="426041"/>
                </a:cubicBezTo>
                <a:cubicBezTo>
                  <a:pt x="1045742" y="425761"/>
                  <a:pt x="1046096" y="425405"/>
                  <a:pt x="1045919" y="424972"/>
                </a:cubicBezTo>
                <a:cubicBezTo>
                  <a:pt x="1045741" y="424539"/>
                  <a:pt x="1045184" y="423878"/>
                  <a:pt x="1044246" y="422987"/>
                </a:cubicBezTo>
                <a:close/>
                <a:moveTo>
                  <a:pt x="738226" y="422987"/>
                </a:moveTo>
                <a:cubicBezTo>
                  <a:pt x="737617" y="422885"/>
                  <a:pt x="737007" y="423088"/>
                  <a:pt x="736398" y="423596"/>
                </a:cubicBezTo>
                <a:cubicBezTo>
                  <a:pt x="734061" y="426644"/>
                  <a:pt x="733248" y="429083"/>
                  <a:pt x="733959" y="430911"/>
                </a:cubicBezTo>
                <a:cubicBezTo>
                  <a:pt x="735686" y="430403"/>
                  <a:pt x="737109" y="428981"/>
                  <a:pt x="738226" y="426644"/>
                </a:cubicBezTo>
                <a:cubicBezTo>
                  <a:pt x="739446" y="424206"/>
                  <a:pt x="739446" y="422987"/>
                  <a:pt x="738226" y="422987"/>
                </a:cubicBezTo>
                <a:close/>
                <a:moveTo>
                  <a:pt x="704089" y="421767"/>
                </a:moveTo>
                <a:cubicBezTo>
                  <a:pt x="700431" y="421158"/>
                  <a:pt x="698602" y="422987"/>
                  <a:pt x="698602" y="427254"/>
                </a:cubicBezTo>
                <a:cubicBezTo>
                  <a:pt x="698590" y="428194"/>
                  <a:pt x="698920" y="428905"/>
                  <a:pt x="699593" y="429387"/>
                </a:cubicBezTo>
                <a:cubicBezTo>
                  <a:pt x="700266" y="429870"/>
                  <a:pt x="701358" y="429972"/>
                  <a:pt x="702870" y="429692"/>
                </a:cubicBezTo>
                <a:cubicBezTo>
                  <a:pt x="703784" y="429362"/>
                  <a:pt x="704546" y="428803"/>
                  <a:pt x="705156" y="428016"/>
                </a:cubicBezTo>
                <a:cubicBezTo>
                  <a:pt x="705765" y="427228"/>
                  <a:pt x="706222" y="426365"/>
                  <a:pt x="706527" y="425425"/>
                </a:cubicBezTo>
                <a:cubicBezTo>
                  <a:pt x="706629" y="422987"/>
                  <a:pt x="705816" y="421767"/>
                  <a:pt x="704089" y="421767"/>
                </a:cubicBezTo>
                <a:close/>
                <a:moveTo>
                  <a:pt x="788755" y="416352"/>
                </a:moveTo>
                <a:cubicBezTo>
                  <a:pt x="789348" y="416365"/>
                  <a:pt x="789676" y="416796"/>
                  <a:pt x="789739" y="417644"/>
                </a:cubicBezTo>
                <a:cubicBezTo>
                  <a:pt x="789801" y="418491"/>
                  <a:pt x="789674" y="419672"/>
                  <a:pt x="789357" y="421186"/>
                </a:cubicBezTo>
                <a:cubicBezTo>
                  <a:pt x="789081" y="423903"/>
                  <a:pt x="788580" y="425901"/>
                  <a:pt x="787854" y="427181"/>
                </a:cubicBezTo>
                <a:cubicBezTo>
                  <a:pt x="787127" y="428461"/>
                  <a:pt x="786025" y="429095"/>
                  <a:pt x="784547" y="429083"/>
                </a:cubicBezTo>
                <a:cubicBezTo>
                  <a:pt x="784047" y="428981"/>
                  <a:pt x="783846" y="428575"/>
                  <a:pt x="783946" y="427863"/>
                </a:cubicBezTo>
                <a:cubicBezTo>
                  <a:pt x="783350" y="423937"/>
                  <a:pt x="783473" y="421034"/>
                  <a:pt x="784316" y="419154"/>
                </a:cubicBezTo>
                <a:cubicBezTo>
                  <a:pt x="785158" y="417273"/>
                  <a:pt x="786638" y="416339"/>
                  <a:pt x="788755" y="416352"/>
                </a:cubicBezTo>
                <a:close/>
                <a:moveTo>
                  <a:pt x="760782" y="416055"/>
                </a:moveTo>
                <a:cubicBezTo>
                  <a:pt x="760375" y="416156"/>
                  <a:pt x="759740" y="416638"/>
                  <a:pt x="758877" y="417500"/>
                </a:cubicBezTo>
                <a:cubicBezTo>
                  <a:pt x="756946" y="419431"/>
                  <a:pt x="755930" y="421056"/>
                  <a:pt x="755829" y="422377"/>
                </a:cubicBezTo>
                <a:cubicBezTo>
                  <a:pt x="755727" y="423088"/>
                  <a:pt x="755930" y="423495"/>
                  <a:pt x="756438" y="423596"/>
                </a:cubicBezTo>
                <a:cubicBezTo>
                  <a:pt x="757657" y="424206"/>
                  <a:pt x="758877" y="423596"/>
                  <a:pt x="760096" y="421767"/>
                </a:cubicBezTo>
                <a:cubicBezTo>
                  <a:pt x="760718" y="420878"/>
                  <a:pt x="761150" y="420066"/>
                  <a:pt x="761391" y="419329"/>
                </a:cubicBezTo>
                <a:cubicBezTo>
                  <a:pt x="761633" y="418592"/>
                  <a:pt x="761607" y="417780"/>
                  <a:pt x="761315" y="416891"/>
                </a:cubicBezTo>
                <a:cubicBezTo>
                  <a:pt x="761366" y="416232"/>
                  <a:pt x="761188" y="415953"/>
                  <a:pt x="760782" y="416055"/>
                </a:cubicBezTo>
                <a:close/>
                <a:moveTo>
                  <a:pt x="1050344" y="415138"/>
                </a:moveTo>
                <a:lnTo>
                  <a:pt x="1048515" y="415748"/>
                </a:lnTo>
                <a:cubicBezTo>
                  <a:pt x="1048528" y="416370"/>
                  <a:pt x="1048655" y="416954"/>
                  <a:pt x="1048896" y="417499"/>
                </a:cubicBezTo>
                <a:cubicBezTo>
                  <a:pt x="1049137" y="418044"/>
                  <a:pt x="1049417" y="418473"/>
                  <a:pt x="1049734" y="418786"/>
                </a:cubicBezTo>
                <a:lnTo>
                  <a:pt x="1051561" y="417576"/>
                </a:lnTo>
                <a:lnTo>
                  <a:pt x="1051561" y="416357"/>
                </a:lnTo>
                <a:close/>
                <a:moveTo>
                  <a:pt x="660960" y="411784"/>
                </a:moveTo>
                <a:cubicBezTo>
                  <a:pt x="661391" y="411911"/>
                  <a:pt x="661747" y="412417"/>
                  <a:pt x="662026" y="413303"/>
                </a:cubicBezTo>
                <a:lnTo>
                  <a:pt x="660198" y="415731"/>
                </a:lnTo>
                <a:lnTo>
                  <a:pt x="658978" y="415124"/>
                </a:lnTo>
                <a:cubicBezTo>
                  <a:pt x="658369" y="413809"/>
                  <a:pt x="658369" y="412798"/>
                  <a:pt x="658978" y="412090"/>
                </a:cubicBezTo>
                <a:cubicBezTo>
                  <a:pt x="659867" y="411760"/>
                  <a:pt x="660528" y="411658"/>
                  <a:pt x="660960" y="411784"/>
                </a:cubicBezTo>
                <a:close/>
                <a:moveTo>
                  <a:pt x="793624" y="407823"/>
                </a:moveTo>
                <a:cubicBezTo>
                  <a:pt x="793941" y="408149"/>
                  <a:pt x="794221" y="408550"/>
                  <a:pt x="794462" y="409027"/>
                </a:cubicBezTo>
                <a:cubicBezTo>
                  <a:pt x="794703" y="409503"/>
                  <a:pt x="794830" y="409905"/>
                  <a:pt x="794843" y="410231"/>
                </a:cubicBezTo>
                <a:cubicBezTo>
                  <a:pt x="794945" y="411435"/>
                  <a:pt x="794741" y="412639"/>
                  <a:pt x="794233" y="413843"/>
                </a:cubicBezTo>
                <a:cubicBezTo>
                  <a:pt x="793903" y="414147"/>
                  <a:pt x="793497" y="414300"/>
                  <a:pt x="793014" y="414300"/>
                </a:cubicBezTo>
                <a:cubicBezTo>
                  <a:pt x="792532" y="414300"/>
                  <a:pt x="792125" y="414147"/>
                  <a:pt x="791795" y="413843"/>
                </a:cubicBezTo>
                <a:cubicBezTo>
                  <a:pt x="791287" y="413341"/>
                  <a:pt x="791084" y="412538"/>
                  <a:pt x="791185" y="411435"/>
                </a:cubicBezTo>
                <a:cubicBezTo>
                  <a:pt x="791084" y="409027"/>
                  <a:pt x="791897" y="407823"/>
                  <a:pt x="793624" y="407823"/>
                </a:cubicBezTo>
                <a:close/>
                <a:moveTo>
                  <a:pt x="213929" y="407756"/>
                </a:moveTo>
                <a:lnTo>
                  <a:pt x="183443" y="410190"/>
                </a:lnTo>
                <a:cubicBezTo>
                  <a:pt x="179828" y="410801"/>
                  <a:pt x="179228" y="412024"/>
                  <a:pt x="181643" y="413857"/>
                </a:cubicBezTo>
                <a:lnTo>
                  <a:pt x="254128" y="418747"/>
                </a:lnTo>
                <a:lnTo>
                  <a:pt x="261453" y="419969"/>
                </a:lnTo>
                <a:cubicBezTo>
                  <a:pt x="262076" y="420301"/>
                  <a:pt x="262661" y="420097"/>
                  <a:pt x="263208" y="419358"/>
                </a:cubicBezTo>
                <a:cubicBezTo>
                  <a:pt x="263754" y="418620"/>
                  <a:pt x="264187" y="417193"/>
                  <a:pt x="264505" y="415080"/>
                </a:cubicBezTo>
                <a:cubicBezTo>
                  <a:pt x="264517" y="414163"/>
                  <a:pt x="264339" y="413399"/>
                  <a:pt x="263971" y="412788"/>
                </a:cubicBezTo>
                <a:cubicBezTo>
                  <a:pt x="263602" y="412176"/>
                  <a:pt x="262966" y="411718"/>
                  <a:pt x="262063" y="411412"/>
                </a:cubicBezTo>
                <a:cubicBezTo>
                  <a:pt x="261122" y="410814"/>
                  <a:pt x="258738" y="410330"/>
                  <a:pt x="254912" y="409961"/>
                </a:cubicBezTo>
                <a:cubicBezTo>
                  <a:pt x="251085" y="409591"/>
                  <a:pt x="245969" y="409260"/>
                  <a:pt x="239563" y="408967"/>
                </a:cubicBezTo>
                <a:close/>
                <a:moveTo>
                  <a:pt x="2679650" y="403479"/>
                </a:moveTo>
                <a:cubicBezTo>
                  <a:pt x="2679040" y="402971"/>
                  <a:pt x="2637588" y="418008"/>
                  <a:pt x="2555291" y="448590"/>
                </a:cubicBezTo>
                <a:cubicBezTo>
                  <a:pt x="2547646" y="451333"/>
                  <a:pt x="2538401" y="455295"/>
                  <a:pt x="2527555" y="460477"/>
                </a:cubicBezTo>
                <a:cubicBezTo>
                  <a:pt x="2516709" y="465659"/>
                  <a:pt x="2504415" y="472059"/>
                  <a:pt x="2490674" y="479679"/>
                </a:cubicBezTo>
                <a:cubicBezTo>
                  <a:pt x="2474507" y="489154"/>
                  <a:pt x="2461883" y="497332"/>
                  <a:pt x="2452803" y="504216"/>
                </a:cubicBezTo>
                <a:cubicBezTo>
                  <a:pt x="2443723" y="511099"/>
                  <a:pt x="2438264" y="516535"/>
                  <a:pt x="2436424" y="520523"/>
                </a:cubicBezTo>
                <a:cubicBezTo>
                  <a:pt x="2435208" y="523571"/>
                  <a:pt x="2435207" y="527838"/>
                  <a:pt x="2436421" y="533324"/>
                </a:cubicBezTo>
                <a:lnTo>
                  <a:pt x="2431555" y="539420"/>
                </a:lnTo>
                <a:cubicBezTo>
                  <a:pt x="2430059" y="541528"/>
                  <a:pt x="2428943" y="543560"/>
                  <a:pt x="2428208" y="545516"/>
                </a:cubicBezTo>
                <a:cubicBezTo>
                  <a:pt x="2427472" y="547472"/>
                  <a:pt x="2426965" y="549504"/>
                  <a:pt x="2426686" y="551612"/>
                </a:cubicBezTo>
                <a:cubicBezTo>
                  <a:pt x="2426179" y="560655"/>
                  <a:pt x="2427802" y="573050"/>
                  <a:pt x="2431555" y="588798"/>
                </a:cubicBezTo>
                <a:cubicBezTo>
                  <a:pt x="2436323" y="610134"/>
                  <a:pt x="2438960" y="622326"/>
                  <a:pt x="2439468" y="625374"/>
                </a:cubicBezTo>
                <a:cubicBezTo>
                  <a:pt x="2439747" y="628752"/>
                  <a:pt x="2439645" y="632359"/>
                  <a:pt x="2439164" y="636194"/>
                </a:cubicBezTo>
                <a:cubicBezTo>
                  <a:pt x="2438682" y="640030"/>
                  <a:pt x="2437971" y="643941"/>
                  <a:pt x="2437033" y="647929"/>
                </a:cubicBezTo>
                <a:cubicBezTo>
                  <a:pt x="2436703" y="649453"/>
                  <a:pt x="2436450" y="650672"/>
                  <a:pt x="2436272" y="651587"/>
                </a:cubicBezTo>
                <a:cubicBezTo>
                  <a:pt x="2436095" y="652501"/>
                  <a:pt x="2436145" y="653110"/>
                  <a:pt x="2436424" y="653415"/>
                </a:cubicBezTo>
                <a:cubicBezTo>
                  <a:pt x="2438758" y="653517"/>
                  <a:pt x="2449322" y="648437"/>
                  <a:pt x="2468119" y="638175"/>
                </a:cubicBezTo>
                <a:cubicBezTo>
                  <a:pt x="2502764" y="620497"/>
                  <a:pt x="2533447" y="601599"/>
                  <a:pt x="2560168" y="581483"/>
                </a:cubicBezTo>
                <a:cubicBezTo>
                  <a:pt x="2577339" y="568579"/>
                  <a:pt x="2595424" y="551104"/>
                  <a:pt x="2614423" y="529057"/>
                </a:cubicBezTo>
                <a:lnTo>
                  <a:pt x="2655266" y="485166"/>
                </a:lnTo>
                <a:cubicBezTo>
                  <a:pt x="2672335" y="464439"/>
                  <a:pt x="2680869" y="447371"/>
                  <a:pt x="2680869" y="433959"/>
                </a:cubicBezTo>
                <a:cubicBezTo>
                  <a:pt x="2680767" y="416179"/>
                  <a:pt x="2680361" y="406019"/>
                  <a:pt x="2679650" y="403479"/>
                </a:cubicBezTo>
                <a:close/>
                <a:moveTo>
                  <a:pt x="503655" y="401220"/>
                </a:moveTo>
                <a:lnTo>
                  <a:pt x="504386" y="406764"/>
                </a:lnTo>
                <a:lnTo>
                  <a:pt x="505283" y="407156"/>
                </a:lnTo>
                <a:lnTo>
                  <a:pt x="504494" y="407587"/>
                </a:lnTo>
                <a:lnTo>
                  <a:pt x="505158" y="412623"/>
                </a:lnTo>
                <a:lnTo>
                  <a:pt x="503953" y="438227"/>
                </a:lnTo>
                <a:cubicBezTo>
                  <a:pt x="504556" y="442164"/>
                  <a:pt x="505158" y="447244"/>
                  <a:pt x="505761" y="453467"/>
                </a:cubicBezTo>
                <a:cubicBezTo>
                  <a:pt x="506364" y="459690"/>
                  <a:pt x="506966" y="467208"/>
                  <a:pt x="507569" y="476022"/>
                </a:cubicBezTo>
                <a:lnTo>
                  <a:pt x="505761" y="499187"/>
                </a:lnTo>
                <a:cubicBezTo>
                  <a:pt x="506351" y="511366"/>
                  <a:pt x="507134" y="523126"/>
                  <a:pt x="508110" y="534467"/>
                </a:cubicBezTo>
                <a:cubicBezTo>
                  <a:pt x="509087" y="545808"/>
                  <a:pt x="510333" y="556806"/>
                  <a:pt x="511849" y="567462"/>
                </a:cubicBezTo>
                <a:cubicBezTo>
                  <a:pt x="511556" y="570522"/>
                  <a:pt x="511530" y="574612"/>
                  <a:pt x="511772" y="579730"/>
                </a:cubicBezTo>
                <a:cubicBezTo>
                  <a:pt x="512014" y="584848"/>
                  <a:pt x="512447" y="590919"/>
                  <a:pt x="513071" y="597942"/>
                </a:cubicBezTo>
                <a:lnTo>
                  <a:pt x="520996" y="599161"/>
                </a:lnTo>
                <a:cubicBezTo>
                  <a:pt x="520996" y="602819"/>
                  <a:pt x="522826" y="607086"/>
                  <a:pt x="526488" y="611963"/>
                </a:cubicBezTo>
                <a:lnTo>
                  <a:pt x="527709" y="611963"/>
                </a:lnTo>
                <a:cubicBezTo>
                  <a:pt x="528637" y="610146"/>
                  <a:pt x="529069" y="607987"/>
                  <a:pt x="529006" y="605486"/>
                </a:cubicBezTo>
                <a:cubicBezTo>
                  <a:pt x="528942" y="602984"/>
                  <a:pt x="528306" y="600063"/>
                  <a:pt x="527099" y="596723"/>
                </a:cubicBezTo>
                <a:cubicBezTo>
                  <a:pt x="525585" y="593992"/>
                  <a:pt x="524645" y="591985"/>
                  <a:pt x="524276" y="590703"/>
                </a:cubicBezTo>
                <a:cubicBezTo>
                  <a:pt x="523907" y="589420"/>
                  <a:pt x="524034" y="588785"/>
                  <a:pt x="524657" y="588798"/>
                </a:cubicBezTo>
                <a:cubicBezTo>
                  <a:pt x="526488" y="588696"/>
                  <a:pt x="528319" y="588899"/>
                  <a:pt x="530150" y="589407"/>
                </a:cubicBezTo>
                <a:cubicBezTo>
                  <a:pt x="531090" y="588796"/>
                  <a:pt x="531956" y="587885"/>
                  <a:pt x="532749" y="586674"/>
                </a:cubicBezTo>
                <a:cubicBezTo>
                  <a:pt x="533542" y="585462"/>
                  <a:pt x="534115" y="583961"/>
                  <a:pt x="534468" y="582168"/>
                </a:cubicBezTo>
                <a:cubicBezTo>
                  <a:pt x="532537" y="580251"/>
                  <a:pt x="530302" y="576771"/>
                  <a:pt x="527762" y="571729"/>
                </a:cubicBezTo>
                <a:cubicBezTo>
                  <a:pt x="527762" y="571119"/>
                  <a:pt x="528372" y="569900"/>
                  <a:pt x="529591" y="568071"/>
                </a:cubicBezTo>
                <a:cubicBezTo>
                  <a:pt x="530213" y="567132"/>
                  <a:pt x="530645" y="566268"/>
                  <a:pt x="530886" y="565481"/>
                </a:cubicBezTo>
                <a:cubicBezTo>
                  <a:pt x="531127" y="564693"/>
                  <a:pt x="531102" y="564134"/>
                  <a:pt x="530810" y="563804"/>
                </a:cubicBezTo>
                <a:cubicBezTo>
                  <a:pt x="530797" y="563485"/>
                  <a:pt x="530518" y="562599"/>
                  <a:pt x="529972" y="561147"/>
                </a:cubicBezTo>
                <a:cubicBezTo>
                  <a:pt x="529426" y="559694"/>
                  <a:pt x="528689" y="557760"/>
                  <a:pt x="527762" y="555346"/>
                </a:cubicBezTo>
                <a:cubicBezTo>
                  <a:pt x="525831" y="550469"/>
                  <a:pt x="524816" y="547421"/>
                  <a:pt x="524714" y="546202"/>
                </a:cubicBezTo>
                <a:cubicBezTo>
                  <a:pt x="524612" y="544272"/>
                  <a:pt x="525425" y="543256"/>
                  <a:pt x="527152" y="543154"/>
                </a:cubicBezTo>
                <a:lnTo>
                  <a:pt x="530810" y="544373"/>
                </a:lnTo>
                <a:lnTo>
                  <a:pt x="532029" y="543154"/>
                </a:lnTo>
                <a:cubicBezTo>
                  <a:pt x="533248" y="538379"/>
                  <a:pt x="533858" y="531470"/>
                  <a:pt x="533858" y="522428"/>
                </a:cubicBezTo>
                <a:cubicBezTo>
                  <a:pt x="533960" y="511455"/>
                  <a:pt x="533147" y="498653"/>
                  <a:pt x="531419" y="484023"/>
                </a:cubicBezTo>
                <a:cubicBezTo>
                  <a:pt x="529693" y="467564"/>
                  <a:pt x="528879" y="455981"/>
                  <a:pt x="528981" y="449276"/>
                </a:cubicBezTo>
                <a:cubicBezTo>
                  <a:pt x="528994" y="434939"/>
                  <a:pt x="528968" y="421245"/>
                  <a:pt x="528905" y="408194"/>
                </a:cubicBezTo>
                <a:lnTo>
                  <a:pt x="528819" y="402295"/>
                </a:lnTo>
                <a:close/>
                <a:moveTo>
                  <a:pt x="488096" y="400555"/>
                </a:moveTo>
                <a:lnTo>
                  <a:pt x="488388" y="406789"/>
                </a:lnTo>
                <a:cubicBezTo>
                  <a:pt x="488764" y="412857"/>
                  <a:pt x="489290" y="416224"/>
                  <a:pt x="489967" y="416891"/>
                </a:cubicBezTo>
                <a:cubicBezTo>
                  <a:pt x="490856" y="417792"/>
                  <a:pt x="491821" y="418275"/>
                  <a:pt x="492862" y="418338"/>
                </a:cubicBezTo>
                <a:cubicBezTo>
                  <a:pt x="493904" y="418402"/>
                  <a:pt x="495174" y="418122"/>
                  <a:pt x="496672" y="417500"/>
                </a:cubicBezTo>
                <a:cubicBezTo>
                  <a:pt x="496977" y="416637"/>
                  <a:pt x="496977" y="413411"/>
                  <a:pt x="496672" y="407823"/>
                </a:cubicBezTo>
                <a:lnTo>
                  <a:pt x="496597" y="406706"/>
                </a:lnTo>
                <a:lnTo>
                  <a:pt x="494310" y="405956"/>
                </a:lnTo>
                <a:lnTo>
                  <a:pt x="496514" y="405474"/>
                </a:lnTo>
                <a:lnTo>
                  <a:pt x="496205" y="400901"/>
                </a:lnTo>
                <a:close/>
                <a:moveTo>
                  <a:pt x="1049656" y="397460"/>
                </a:moveTo>
                <a:lnTo>
                  <a:pt x="1048437" y="401724"/>
                </a:lnTo>
                <a:cubicBezTo>
                  <a:pt x="1049046" y="402431"/>
                  <a:pt x="1050265" y="402229"/>
                  <a:pt x="1052094" y="401117"/>
                </a:cubicBezTo>
                <a:cubicBezTo>
                  <a:pt x="1051586" y="398679"/>
                  <a:pt x="1050773" y="397460"/>
                  <a:pt x="1049656" y="397460"/>
                </a:cubicBezTo>
                <a:close/>
                <a:moveTo>
                  <a:pt x="802242" y="394182"/>
                </a:moveTo>
                <a:cubicBezTo>
                  <a:pt x="802643" y="394283"/>
                  <a:pt x="802818" y="394763"/>
                  <a:pt x="802768" y="395624"/>
                </a:cubicBezTo>
                <a:cubicBezTo>
                  <a:pt x="802668" y="399742"/>
                  <a:pt x="801065" y="401751"/>
                  <a:pt x="797959" y="401651"/>
                </a:cubicBezTo>
                <a:cubicBezTo>
                  <a:pt x="796848" y="401550"/>
                  <a:pt x="796648" y="400546"/>
                  <a:pt x="797358" y="398637"/>
                </a:cubicBezTo>
                <a:cubicBezTo>
                  <a:pt x="797633" y="397733"/>
                  <a:pt x="797984" y="396980"/>
                  <a:pt x="798410" y="396377"/>
                </a:cubicBezTo>
                <a:cubicBezTo>
                  <a:pt x="798835" y="395774"/>
                  <a:pt x="799487" y="395322"/>
                  <a:pt x="800363" y="395021"/>
                </a:cubicBezTo>
                <a:cubicBezTo>
                  <a:pt x="801215" y="394361"/>
                  <a:pt x="801841" y="394082"/>
                  <a:pt x="802242" y="394182"/>
                </a:cubicBezTo>
                <a:close/>
                <a:moveTo>
                  <a:pt x="3325064" y="391973"/>
                </a:moveTo>
                <a:lnTo>
                  <a:pt x="3323845" y="393802"/>
                </a:lnTo>
                <a:lnTo>
                  <a:pt x="3323845" y="413309"/>
                </a:lnTo>
                <a:lnTo>
                  <a:pt x="3329941" y="414528"/>
                </a:lnTo>
                <a:lnTo>
                  <a:pt x="3331160" y="413919"/>
                </a:lnTo>
                <a:cubicBezTo>
                  <a:pt x="3332658" y="412407"/>
                  <a:pt x="3333471" y="410553"/>
                  <a:pt x="3333598" y="408356"/>
                </a:cubicBezTo>
                <a:cubicBezTo>
                  <a:pt x="3333725" y="406159"/>
                  <a:pt x="3333319" y="403543"/>
                  <a:pt x="3332379" y="400508"/>
                </a:cubicBezTo>
                <a:lnTo>
                  <a:pt x="3329331" y="397460"/>
                </a:lnTo>
                <a:cubicBezTo>
                  <a:pt x="3329941" y="395732"/>
                  <a:pt x="3329941" y="394310"/>
                  <a:pt x="3329331" y="393192"/>
                </a:cubicBezTo>
                <a:lnTo>
                  <a:pt x="3326893" y="391973"/>
                </a:lnTo>
                <a:close/>
                <a:moveTo>
                  <a:pt x="1200989" y="391973"/>
                </a:moveTo>
                <a:lnTo>
                  <a:pt x="1199770" y="393802"/>
                </a:lnTo>
                <a:lnTo>
                  <a:pt x="1199770" y="413309"/>
                </a:lnTo>
                <a:lnTo>
                  <a:pt x="1205866" y="414528"/>
                </a:lnTo>
                <a:lnTo>
                  <a:pt x="1207085" y="413919"/>
                </a:lnTo>
                <a:cubicBezTo>
                  <a:pt x="1208584" y="412407"/>
                  <a:pt x="1209396" y="410553"/>
                  <a:pt x="1209523" y="408356"/>
                </a:cubicBezTo>
                <a:cubicBezTo>
                  <a:pt x="1209650" y="406159"/>
                  <a:pt x="1209244" y="403543"/>
                  <a:pt x="1208304" y="400508"/>
                </a:cubicBezTo>
                <a:lnTo>
                  <a:pt x="1205256" y="397460"/>
                </a:lnTo>
                <a:cubicBezTo>
                  <a:pt x="1205866" y="395732"/>
                  <a:pt x="1205866" y="394310"/>
                  <a:pt x="1205256" y="393192"/>
                </a:cubicBezTo>
                <a:lnTo>
                  <a:pt x="1202818" y="391973"/>
                </a:lnTo>
                <a:close/>
                <a:moveTo>
                  <a:pt x="1045541" y="391634"/>
                </a:moveTo>
                <a:cubicBezTo>
                  <a:pt x="1045236" y="391509"/>
                  <a:pt x="1044779" y="391609"/>
                  <a:pt x="1044169" y="391935"/>
                </a:cubicBezTo>
                <a:lnTo>
                  <a:pt x="1042341" y="394945"/>
                </a:lnTo>
                <a:lnTo>
                  <a:pt x="1043560" y="396164"/>
                </a:lnTo>
                <a:lnTo>
                  <a:pt x="1044779" y="396164"/>
                </a:lnTo>
                <a:lnTo>
                  <a:pt x="1045998" y="394945"/>
                </a:lnTo>
                <a:lnTo>
                  <a:pt x="1045998" y="393139"/>
                </a:lnTo>
                <a:cubicBezTo>
                  <a:pt x="1045998" y="392261"/>
                  <a:pt x="1045846" y="391759"/>
                  <a:pt x="1045541" y="391634"/>
                </a:cubicBezTo>
                <a:close/>
                <a:moveTo>
                  <a:pt x="1110636" y="388316"/>
                </a:moveTo>
                <a:lnTo>
                  <a:pt x="1112445" y="389524"/>
                </a:lnTo>
                <a:cubicBezTo>
                  <a:pt x="1112445" y="391320"/>
                  <a:pt x="1111842" y="392517"/>
                  <a:pt x="1110636" y="393116"/>
                </a:cubicBezTo>
                <a:cubicBezTo>
                  <a:pt x="1110348" y="392792"/>
                  <a:pt x="1110172" y="392243"/>
                  <a:pt x="1110109" y="391470"/>
                </a:cubicBezTo>
                <a:cubicBezTo>
                  <a:pt x="1110046" y="390696"/>
                  <a:pt x="1110021" y="389848"/>
                  <a:pt x="1110034" y="388925"/>
                </a:cubicBezTo>
                <a:close/>
                <a:moveTo>
                  <a:pt x="675805" y="387701"/>
                </a:moveTo>
                <a:cubicBezTo>
                  <a:pt x="676506" y="387397"/>
                  <a:pt x="677583" y="387397"/>
                  <a:pt x="679036" y="387702"/>
                </a:cubicBezTo>
                <a:lnTo>
                  <a:pt x="680848" y="394343"/>
                </a:lnTo>
                <a:cubicBezTo>
                  <a:pt x="680556" y="394619"/>
                  <a:pt x="680378" y="394972"/>
                  <a:pt x="680314" y="395403"/>
                </a:cubicBezTo>
                <a:cubicBezTo>
                  <a:pt x="680251" y="395834"/>
                  <a:pt x="680226" y="396494"/>
                  <a:pt x="680238" y="397383"/>
                </a:cubicBezTo>
                <a:cubicBezTo>
                  <a:pt x="676631" y="396262"/>
                  <a:pt x="674828" y="393643"/>
                  <a:pt x="674828" y="389527"/>
                </a:cubicBezTo>
                <a:cubicBezTo>
                  <a:pt x="674778" y="388614"/>
                  <a:pt x="675104" y="388005"/>
                  <a:pt x="675805" y="387701"/>
                </a:cubicBezTo>
                <a:close/>
                <a:moveTo>
                  <a:pt x="806425" y="384963"/>
                </a:moveTo>
                <a:cubicBezTo>
                  <a:pt x="807035" y="384963"/>
                  <a:pt x="807645" y="385268"/>
                  <a:pt x="808254" y="385877"/>
                </a:cubicBezTo>
                <a:cubicBezTo>
                  <a:pt x="808864" y="386995"/>
                  <a:pt x="808864" y="388417"/>
                  <a:pt x="808254" y="390144"/>
                </a:cubicBezTo>
                <a:cubicBezTo>
                  <a:pt x="807365" y="391033"/>
                  <a:pt x="806552" y="391541"/>
                  <a:pt x="805816" y="391668"/>
                </a:cubicBezTo>
                <a:cubicBezTo>
                  <a:pt x="805079" y="391795"/>
                  <a:pt x="804266" y="391694"/>
                  <a:pt x="803377" y="391364"/>
                </a:cubicBezTo>
                <a:cubicBezTo>
                  <a:pt x="802446" y="391059"/>
                  <a:pt x="802044" y="390449"/>
                  <a:pt x="802171" y="389535"/>
                </a:cubicBezTo>
                <a:cubicBezTo>
                  <a:pt x="802298" y="388620"/>
                  <a:pt x="803106" y="387401"/>
                  <a:pt x="804597" y="385877"/>
                </a:cubicBezTo>
                <a:cubicBezTo>
                  <a:pt x="805206" y="385268"/>
                  <a:pt x="805816" y="384963"/>
                  <a:pt x="806425" y="384963"/>
                </a:cubicBezTo>
                <a:close/>
                <a:moveTo>
                  <a:pt x="1039293" y="384658"/>
                </a:moveTo>
                <a:cubicBezTo>
                  <a:pt x="1039000" y="384988"/>
                  <a:pt x="1038823" y="385547"/>
                  <a:pt x="1038759" y="386334"/>
                </a:cubicBezTo>
                <a:cubicBezTo>
                  <a:pt x="1038696" y="387122"/>
                  <a:pt x="1038670" y="387985"/>
                  <a:pt x="1038683" y="388925"/>
                </a:cubicBezTo>
                <a:lnTo>
                  <a:pt x="1042341" y="388925"/>
                </a:lnTo>
                <a:cubicBezTo>
                  <a:pt x="1045287" y="388824"/>
                  <a:pt x="1046709" y="388417"/>
                  <a:pt x="1046608" y="387706"/>
                </a:cubicBezTo>
                <a:cubicBezTo>
                  <a:pt x="1046608" y="386995"/>
                  <a:pt x="1044169" y="385979"/>
                  <a:pt x="1039293" y="384658"/>
                </a:cubicBezTo>
                <a:close/>
                <a:moveTo>
                  <a:pt x="2392450" y="378943"/>
                </a:moveTo>
                <a:cubicBezTo>
                  <a:pt x="2390622" y="379730"/>
                  <a:pt x="2388642" y="381204"/>
                  <a:pt x="2386509" y="383363"/>
                </a:cubicBezTo>
                <a:lnTo>
                  <a:pt x="2385899" y="385801"/>
                </a:lnTo>
                <a:lnTo>
                  <a:pt x="2388337" y="388239"/>
                </a:lnTo>
                <a:cubicBezTo>
                  <a:pt x="2391079" y="388519"/>
                  <a:pt x="2393363" y="388265"/>
                  <a:pt x="2395189" y="387477"/>
                </a:cubicBezTo>
                <a:cubicBezTo>
                  <a:pt x="2397016" y="386690"/>
                  <a:pt x="2398386" y="385522"/>
                  <a:pt x="2399298" y="383972"/>
                </a:cubicBezTo>
                <a:cubicBezTo>
                  <a:pt x="2399907" y="382042"/>
                  <a:pt x="2399298" y="380416"/>
                  <a:pt x="2397473" y="379095"/>
                </a:cubicBezTo>
                <a:cubicBezTo>
                  <a:pt x="2395951" y="378206"/>
                  <a:pt x="2394277" y="378156"/>
                  <a:pt x="2392450" y="378943"/>
                </a:cubicBezTo>
                <a:close/>
                <a:moveTo>
                  <a:pt x="816789" y="369361"/>
                </a:moveTo>
                <a:cubicBezTo>
                  <a:pt x="817500" y="369972"/>
                  <a:pt x="817906" y="370584"/>
                  <a:pt x="818008" y="371195"/>
                </a:cubicBezTo>
                <a:cubicBezTo>
                  <a:pt x="818109" y="373029"/>
                  <a:pt x="817297" y="375475"/>
                  <a:pt x="815569" y="378532"/>
                </a:cubicBezTo>
                <a:cubicBezTo>
                  <a:pt x="814642" y="380073"/>
                  <a:pt x="813753" y="381270"/>
                  <a:pt x="812902" y="382124"/>
                </a:cubicBezTo>
                <a:cubicBezTo>
                  <a:pt x="812051" y="382977"/>
                  <a:pt x="811315" y="383410"/>
                  <a:pt x="810693" y="383423"/>
                </a:cubicBezTo>
                <a:cubicBezTo>
                  <a:pt x="809486" y="383410"/>
                  <a:pt x="809003" y="382671"/>
                  <a:pt x="809245" y="381207"/>
                </a:cubicBezTo>
                <a:cubicBezTo>
                  <a:pt x="809486" y="379742"/>
                  <a:pt x="810375" y="377627"/>
                  <a:pt x="811912" y="374863"/>
                </a:cubicBezTo>
                <a:cubicBezTo>
                  <a:pt x="813842" y="371195"/>
                  <a:pt x="815468" y="369361"/>
                  <a:pt x="816789" y="369361"/>
                </a:cubicBezTo>
                <a:close/>
                <a:moveTo>
                  <a:pt x="21874" y="363855"/>
                </a:moveTo>
                <a:cubicBezTo>
                  <a:pt x="20655" y="363843"/>
                  <a:pt x="19435" y="364173"/>
                  <a:pt x="18215" y="364848"/>
                </a:cubicBezTo>
                <a:cubicBezTo>
                  <a:pt x="16995" y="365522"/>
                  <a:pt x="15775" y="366617"/>
                  <a:pt x="14556" y="368131"/>
                </a:cubicBezTo>
                <a:cubicBezTo>
                  <a:pt x="13641" y="369645"/>
                  <a:pt x="13032" y="371197"/>
                  <a:pt x="12728" y="372788"/>
                </a:cubicBezTo>
                <a:cubicBezTo>
                  <a:pt x="12423" y="374378"/>
                  <a:pt x="12423" y="376084"/>
                  <a:pt x="12726" y="377903"/>
                </a:cubicBezTo>
                <a:cubicBezTo>
                  <a:pt x="13006" y="379417"/>
                  <a:pt x="13361" y="380512"/>
                  <a:pt x="13793" y="381186"/>
                </a:cubicBezTo>
                <a:cubicBezTo>
                  <a:pt x="14225" y="381860"/>
                  <a:pt x="14886" y="382191"/>
                  <a:pt x="15775" y="382179"/>
                </a:cubicBezTo>
                <a:cubicBezTo>
                  <a:pt x="18507" y="382166"/>
                  <a:pt x="20667" y="381122"/>
                  <a:pt x="22255" y="379048"/>
                </a:cubicBezTo>
                <a:cubicBezTo>
                  <a:pt x="23844" y="376974"/>
                  <a:pt x="24937" y="373946"/>
                  <a:pt x="25534" y="369963"/>
                </a:cubicBezTo>
                <a:cubicBezTo>
                  <a:pt x="25838" y="367838"/>
                  <a:pt x="25686" y="366286"/>
                  <a:pt x="25076" y="365306"/>
                </a:cubicBezTo>
                <a:cubicBezTo>
                  <a:pt x="24466" y="364326"/>
                  <a:pt x="23399" y="363843"/>
                  <a:pt x="21874" y="363855"/>
                </a:cubicBezTo>
                <a:close/>
                <a:moveTo>
                  <a:pt x="786309" y="361423"/>
                </a:moveTo>
                <a:lnTo>
                  <a:pt x="777165" y="377920"/>
                </a:lnTo>
                <a:cubicBezTo>
                  <a:pt x="777482" y="378544"/>
                  <a:pt x="777914" y="379130"/>
                  <a:pt x="778460" y="379678"/>
                </a:cubicBezTo>
                <a:cubicBezTo>
                  <a:pt x="779006" y="380226"/>
                  <a:pt x="779590" y="380659"/>
                  <a:pt x="780213" y="380977"/>
                </a:cubicBezTo>
                <a:cubicBezTo>
                  <a:pt x="780213" y="380697"/>
                  <a:pt x="780975" y="379118"/>
                  <a:pt x="782499" y="376239"/>
                </a:cubicBezTo>
                <a:cubicBezTo>
                  <a:pt x="784023" y="373361"/>
                  <a:pt x="786309" y="369030"/>
                  <a:pt x="789357" y="363247"/>
                </a:cubicBezTo>
                <a:cubicBezTo>
                  <a:pt x="789077" y="362638"/>
                  <a:pt x="788722" y="362182"/>
                  <a:pt x="788290" y="361878"/>
                </a:cubicBezTo>
                <a:cubicBezTo>
                  <a:pt x="787858" y="361574"/>
                  <a:pt x="787198" y="361422"/>
                  <a:pt x="786309" y="361423"/>
                </a:cubicBezTo>
                <a:close/>
                <a:moveTo>
                  <a:pt x="837515" y="358995"/>
                </a:moveTo>
                <a:cubicBezTo>
                  <a:pt x="838125" y="359274"/>
                  <a:pt x="838582" y="359628"/>
                  <a:pt x="838887" y="360057"/>
                </a:cubicBezTo>
                <a:cubicBezTo>
                  <a:pt x="839191" y="360487"/>
                  <a:pt x="839344" y="361144"/>
                  <a:pt x="839344" y="362029"/>
                </a:cubicBezTo>
                <a:cubicBezTo>
                  <a:pt x="839039" y="362358"/>
                  <a:pt x="838734" y="362612"/>
                  <a:pt x="838429" y="362789"/>
                </a:cubicBezTo>
                <a:cubicBezTo>
                  <a:pt x="838125" y="362967"/>
                  <a:pt x="837820" y="362916"/>
                  <a:pt x="837515" y="362636"/>
                </a:cubicBezTo>
                <a:lnTo>
                  <a:pt x="836296" y="361423"/>
                </a:lnTo>
                <a:close/>
                <a:moveTo>
                  <a:pt x="488138" y="351663"/>
                </a:moveTo>
                <a:cubicBezTo>
                  <a:pt x="488240" y="352273"/>
                  <a:pt x="488037" y="352883"/>
                  <a:pt x="487528" y="353492"/>
                </a:cubicBezTo>
                <a:cubicBezTo>
                  <a:pt x="487519" y="368789"/>
                  <a:pt x="487617" y="381300"/>
                  <a:pt x="487821" y="391025"/>
                </a:cubicBezTo>
                <a:lnTo>
                  <a:pt x="487824" y="391138"/>
                </a:lnTo>
                <a:lnTo>
                  <a:pt x="495494" y="391770"/>
                </a:lnTo>
                <a:lnTo>
                  <a:pt x="494843" y="383972"/>
                </a:lnTo>
                <a:cubicBezTo>
                  <a:pt x="494247" y="373330"/>
                  <a:pt x="493764" y="365354"/>
                  <a:pt x="493396" y="360045"/>
                </a:cubicBezTo>
                <a:cubicBezTo>
                  <a:pt x="493027" y="354737"/>
                  <a:pt x="492697" y="351943"/>
                  <a:pt x="492405" y="351663"/>
                </a:cubicBezTo>
                <a:cubicBezTo>
                  <a:pt x="491288" y="351054"/>
                  <a:pt x="489865" y="351054"/>
                  <a:pt x="488138" y="351663"/>
                </a:cubicBezTo>
                <a:close/>
                <a:moveTo>
                  <a:pt x="828533" y="350825"/>
                </a:moveTo>
                <a:cubicBezTo>
                  <a:pt x="828961" y="350825"/>
                  <a:pt x="829313" y="351130"/>
                  <a:pt x="829590" y="351740"/>
                </a:cubicBezTo>
                <a:cubicBezTo>
                  <a:pt x="829920" y="353543"/>
                  <a:pt x="829568" y="355384"/>
                  <a:pt x="828535" y="357262"/>
                </a:cubicBezTo>
                <a:cubicBezTo>
                  <a:pt x="827502" y="359141"/>
                  <a:pt x="825638" y="361135"/>
                  <a:pt x="822944" y="363246"/>
                </a:cubicBezTo>
                <a:lnTo>
                  <a:pt x="821132" y="362027"/>
                </a:lnTo>
                <a:cubicBezTo>
                  <a:pt x="821132" y="357086"/>
                  <a:pt x="822944" y="353657"/>
                  <a:pt x="826569" y="351740"/>
                </a:cubicBezTo>
                <a:cubicBezTo>
                  <a:pt x="827450" y="351130"/>
                  <a:pt x="828105" y="350825"/>
                  <a:pt x="828533" y="350825"/>
                </a:cubicBezTo>
                <a:close/>
                <a:moveTo>
                  <a:pt x="701041" y="343815"/>
                </a:moveTo>
                <a:lnTo>
                  <a:pt x="703479" y="346253"/>
                </a:lnTo>
                <a:cubicBezTo>
                  <a:pt x="703187" y="347138"/>
                  <a:pt x="702857" y="347795"/>
                  <a:pt x="702489" y="348225"/>
                </a:cubicBezTo>
                <a:cubicBezTo>
                  <a:pt x="702120" y="348655"/>
                  <a:pt x="701638" y="349009"/>
                  <a:pt x="701041" y="349287"/>
                </a:cubicBezTo>
                <a:lnTo>
                  <a:pt x="698602" y="346253"/>
                </a:lnTo>
                <a:cubicBezTo>
                  <a:pt x="699110" y="344526"/>
                  <a:pt x="699923" y="343713"/>
                  <a:pt x="701041" y="343815"/>
                </a:cubicBezTo>
                <a:close/>
                <a:moveTo>
                  <a:pt x="835162" y="341148"/>
                </a:moveTo>
                <a:cubicBezTo>
                  <a:pt x="835561" y="341249"/>
                  <a:pt x="835736" y="341732"/>
                  <a:pt x="835686" y="342596"/>
                </a:cubicBezTo>
                <a:cubicBezTo>
                  <a:pt x="835786" y="345642"/>
                  <a:pt x="834988" y="347468"/>
                  <a:pt x="833291" y="348073"/>
                </a:cubicBezTo>
                <a:lnTo>
                  <a:pt x="831495" y="346253"/>
                </a:lnTo>
                <a:cubicBezTo>
                  <a:pt x="831495" y="345136"/>
                  <a:pt x="832094" y="343713"/>
                  <a:pt x="833291" y="341986"/>
                </a:cubicBezTo>
                <a:cubicBezTo>
                  <a:pt x="834140" y="341326"/>
                  <a:pt x="834763" y="341046"/>
                  <a:pt x="835162" y="341148"/>
                </a:cubicBezTo>
                <a:close/>
                <a:moveTo>
                  <a:pt x="2616556" y="340767"/>
                </a:moveTo>
                <a:cubicBezTo>
                  <a:pt x="2611680" y="340564"/>
                  <a:pt x="2605888" y="340741"/>
                  <a:pt x="2599183" y="341300"/>
                </a:cubicBezTo>
                <a:cubicBezTo>
                  <a:pt x="2587600" y="342621"/>
                  <a:pt x="2577847" y="344247"/>
                  <a:pt x="2569922" y="346177"/>
                </a:cubicBezTo>
                <a:cubicBezTo>
                  <a:pt x="2568982" y="347079"/>
                  <a:pt x="2567509" y="348018"/>
                  <a:pt x="2565502" y="348996"/>
                </a:cubicBezTo>
                <a:cubicBezTo>
                  <a:pt x="2563496" y="349974"/>
                  <a:pt x="2561108" y="351066"/>
                  <a:pt x="2558339" y="352273"/>
                </a:cubicBezTo>
                <a:cubicBezTo>
                  <a:pt x="2519833" y="358471"/>
                  <a:pt x="2494433" y="367411"/>
                  <a:pt x="2482139" y="379095"/>
                </a:cubicBezTo>
                <a:lnTo>
                  <a:pt x="2447392" y="411404"/>
                </a:lnTo>
                <a:cubicBezTo>
                  <a:pt x="2445233" y="413550"/>
                  <a:pt x="2443455" y="416116"/>
                  <a:pt x="2442058" y="419100"/>
                </a:cubicBezTo>
                <a:cubicBezTo>
                  <a:pt x="2440661" y="422085"/>
                  <a:pt x="2439798" y="425412"/>
                  <a:pt x="2439468" y="429083"/>
                </a:cubicBezTo>
                <a:lnTo>
                  <a:pt x="2439468" y="449199"/>
                </a:lnTo>
                <a:lnTo>
                  <a:pt x="2440077" y="451638"/>
                </a:lnTo>
                <a:lnTo>
                  <a:pt x="2441296" y="452247"/>
                </a:lnTo>
                <a:cubicBezTo>
                  <a:pt x="2442808" y="451917"/>
                  <a:pt x="2444814" y="451206"/>
                  <a:pt x="2447316" y="450114"/>
                </a:cubicBezTo>
                <a:cubicBezTo>
                  <a:pt x="2449818" y="449022"/>
                  <a:pt x="2452891" y="447701"/>
                  <a:pt x="2456536" y="446151"/>
                </a:cubicBezTo>
                <a:lnTo>
                  <a:pt x="2555291" y="401041"/>
                </a:lnTo>
                <a:cubicBezTo>
                  <a:pt x="2571751" y="393218"/>
                  <a:pt x="2586381" y="388138"/>
                  <a:pt x="2599183" y="385801"/>
                </a:cubicBezTo>
                <a:cubicBezTo>
                  <a:pt x="2602739" y="385801"/>
                  <a:pt x="2607819" y="385191"/>
                  <a:pt x="2614423" y="383972"/>
                </a:cubicBezTo>
                <a:cubicBezTo>
                  <a:pt x="2622957" y="380416"/>
                  <a:pt x="2629663" y="377775"/>
                  <a:pt x="2634539" y="376047"/>
                </a:cubicBezTo>
                <a:cubicBezTo>
                  <a:pt x="2639137" y="375133"/>
                  <a:pt x="2644420" y="374066"/>
                  <a:pt x="2650389" y="372847"/>
                </a:cubicBezTo>
                <a:cubicBezTo>
                  <a:pt x="2656358" y="371628"/>
                  <a:pt x="2662861" y="370256"/>
                  <a:pt x="2669896" y="368732"/>
                </a:cubicBezTo>
                <a:cubicBezTo>
                  <a:pt x="2670607" y="366395"/>
                  <a:pt x="2671014" y="363144"/>
                  <a:pt x="2671115" y="358979"/>
                </a:cubicBezTo>
                <a:cubicBezTo>
                  <a:pt x="2670404" y="357150"/>
                  <a:pt x="2665731" y="354711"/>
                  <a:pt x="2657095" y="351663"/>
                </a:cubicBezTo>
                <a:lnTo>
                  <a:pt x="2628443" y="342519"/>
                </a:lnTo>
                <a:cubicBezTo>
                  <a:pt x="2625395" y="341554"/>
                  <a:pt x="2621433" y="340970"/>
                  <a:pt x="2616556" y="340767"/>
                </a:cubicBezTo>
                <a:close/>
                <a:moveTo>
                  <a:pt x="845287" y="324536"/>
                </a:moveTo>
                <a:cubicBezTo>
                  <a:pt x="845719" y="324473"/>
                  <a:pt x="846380" y="324600"/>
                  <a:pt x="847269" y="324917"/>
                </a:cubicBezTo>
                <a:cubicBezTo>
                  <a:pt x="847865" y="325247"/>
                  <a:pt x="848196" y="325654"/>
                  <a:pt x="848259" y="326136"/>
                </a:cubicBezTo>
                <a:cubicBezTo>
                  <a:pt x="848323" y="326619"/>
                  <a:pt x="848196" y="327025"/>
                  <a:pt x="847878" y="327356"/>
                </a:cubicBezTo>
                <a:lnTo>
                  <a:pt x="839953" y="340157"/>
                </a:lnTo>
                <a:cubicBezTo>
                  <a:pt x="839344" y="341478"/>
                  <a:pt x="838125" y="341884"/>
                  <a:pt x="836296" y="341376"/>
                </a:cubicBezTo>
                <a:cubicBezTo>
                  <a:pt x="835966" y="341097"/>
                  <a:pt x="835714" y="340741"/>
                  <a:pt x="835538" y="340310"/>
                </a:cubicBezTo>
                <a:cubicBezTo>
                  <a:pt x="835362" y="339878"/>
                  <a:pt x="835412" y="339217"/>
                  <a:pt x="835686" y="338328"/>
                </a:cubicBezTo>
                <a:lnTo>
                  <a:pt x="844221" y="325527"/>
                </a:lnTo>
                <a:cubicBezTo>
                  <a:pt x="844500" y="324930"/>
                  <a:pt x="844856" y="324600"/>
                  <a:pt x="845287" y="324536"/>
                </a:cubicBezTo>
                <a:close/>
                <a:moveTo>
                  <a:pt x="820522" y="314478"/>
                </a:moveTo>
                <a:cubicBezTo>
                  <a:pt x="816357" y="315087"/>
                  <a:pt x="814325" y="317526"/>
                  <a:pt x="814426" y="321793"/>
                </a:cubicBezTo>
                <a:cubicBezTo>
                  <a:pt x="814325" y="323012"/>
                  <a:pt x="815137" y="323622"/>
                  <a:pt x="816865" y="323622"/>
                </a:cubicBezTo>
                <a:cubicBezTo>
                  <a:pt x="820519" y="323012"/>
                  <a:pt x="822344" y="320574"/>
                  <a:pt x="822340" y="316307"/>
                </a:cubicBezTo>
                <a:cubicBezTo>
                  <a:pt x="822341" y="315087"/>
                  <a:pt x="821735" y="314478"/>
                  <a:pt x="820522" y="314478"/>
                </a:cubicBezTo>
                <a:close/>
                <a:moveTo>
                  <a:pt x="307844" y="310287"/>
                </a:moveTo>
                <a:lnTo>
                  <a:pt x="305402" y="310896"/>
                </a:lnTo>
                <a:lnTo>
                  <a:pt x="305402" y="312116"/>
                </a:lnTo>
                <a:cubicBezTo>
                  <a:pt x="305720" y="312446"/>
                  <a:pt x="306152" y="312700"/>
                  <a:pt x="306699" y="312878"/>
                </a:cubicBezTo>
                <a:cubicBezTo>
                  <a:pt x="307246" y="313055"/>
                  <a:pt x="307831" y="313005"/>
                  <a:pt x="308454" y="312725"/>
                </a:cubicBezTo>
                <a:lnTo>
                  <a:pt x="309065" y="312116"/>
                </a:lnTo>
                <a:close/>
                <a:moveTo>
                  <a:pt x="826569" y="306553"/>
                </a:moveTo>
                <a:lnTo>
                  <a:pt x="825361" y="307163"/>
                </a:lnTo>
                <a:cubicBezTo>
                  <a:pt x="825034" y="308077"/>
                  <a:pt x="824782" y="308839"/>
                  <a:pt x="824606" y="309449"/>
                </a:cubicBezTo>
                <a:cubicBezTo>
                  <a:pt x="824430" y="310058"/>
                  <a:pt x="824480" y="310515"/>
                  <a:pt x="824757" y="310820"/>
                </a:cubicBezTo>
                <a:cubicBezTo>
                  <a:pt x="826066" y="310719"/>
                  <a:pt x="827073" y="309703"/>
                  <a:pt x="827778" y="307772"/>
                </a:cubicBezTo>
                <a:close/>
                <a:moveTo>
                  <a:pt x="2624176" y="298628"/>
                </a:moveTo>
                <a:cubicBezTo>
                  <a:pt x="2621458" y="299250"/>
                  <a:pt x="2619579" y="300139"/>
                  <a:pt x="2618538" y="301295"/>
                </a:cubicBezTo>
                <a:cubicBezTo>
                  <a:pt x="2617496" y="302451"/>
                  <a:pt x="2617141" y="303797"/>
                  <a:pt x="2617471" y="305334"/>
                </a:cubicBezTo>
                <a:cubicBezTo>
                  <a:pt x="2618080" y="308382"/>
                  <a:pt x="2622957" y="309601"/>
                  <a:pt x="2632101" y="308991"/>
                </a:cubicBezTo>
                <a:cubicBezTo>
                  <a:pt x="2632724" y="308712"/>
                  <a:pt x="2633308" y="308052"/>
                  <a:pt x="2633854" y="307010"/>
                </a:cubicBezTo>
                <a:cubicBezTo>
                  <a:pt x="2634400" y="305969"/>
                  <a:pt x="2634832" y="304394"/>
                  <a:pt x="2635149" y="302286"/>
                </a:cubicBezTo>
                <a:lnTo>
                  <a:pt x="2634539" y="299238"/>
                </a:lnTo>
                <a:cubicBezTo>
                  <a:pt x="2632609" y="298123"/>
                  <a:pt x="2629155" y="297920"/>
                  <a:pt x="2624176" y="298628"/>
                </a:cubicBezTo>
                <a:close/>
                <a:moveTo>
                  <a:pt x="4165888" y="297691"/>
                </a:moveTo>
                <a:cubicBezTo>
                  <a:pt x="4165964" y="297487"/>
                  <a:pt x="4166002" y="297608"/>
                  <a:pt x="4166002" y="298053"/>
                </a:cubicBezTo>
                <a:lnTo>
                  <a:pt x="4165844" y="297894"/>
                </a:lnTo>
                <a:close/>
                <a:moveTo>
                  <a:pt x="835077" y="295047"/>
                </a:moveTo>
                <a:cubicBezTo>
                  <a:pt x="833756" y="295047"/>
                  <a:pt x="832740" y="295651"/>
                  <a:pt x="832029" y="296859"/>
                </a:cubicBezTo>
                <a:lnTo>
                  <a:pt x="834467" y="298672"/>
                </a:lnTo>
                <a:lnTo>
                  <a:pt x="836296" y="298067"/>
                </a:lnTo>
                <a:cubicBezTo>
                  <a:pt x="837236" y="297149"/>
                  <a:pt x="837642" y="296419"/>
                  <a:pt x="837515" y="295877"/>
                </a:cubicBezTo>
                <a:cubicBezTo>
                  <a:pt x="837388" y="295336"/>
                  <a:pt x="836575" y="295059"/>
                  <a:pt x="835077" y="295047"/>
                </a:cubicBezTo>
                <a:close/>
                <a:moveTo>
                  <a:pt x="733350" y="295047"/>
                </a:moveTo>
                <a:cubicBezTo>
                  <a:pt x="734670" y="294946"/>
                  <a:pt x="734467" y="296356"/>
                  <a:pt x="732740" y="299276"/>
                </a:cubicBezTo>
                <a:cubicBezTo>
                  <a:pt x="731013" y="302196"/>
                  <a:pt x="729590" y="303606"/>
                  <a:pt x="728473" y="303505"/>
                </a:cubicBezTo>
                <a:cubicBezTo>
                  <a:pt x="727152" y="303606"/>
                  <a:pt x="726746" y="302800"/>
                  <a:pt x="727254" y="301088"/>
                </a:cubicBezTo>
                <a:cubicBezTo>
                  <a:pt x="727152" y="296960"/>
                  <a:pt x="729184" y="294946"/>
                  <a:pt x="733350" y="295047"/>
                </a:cubicBezTo>
                <a:close/>
                <a:moveTo>
                  <a:pt x="867843" y="294512"/>
                </a:moveTo>
                <a:cubicBezTo>
                  <a:pt x="868452" y="294272"/>
                  <a:pt x="868909" y="294450"/>
                  <a:pt x="869214" y="295047"/>
                </a:cubicBezTo>
                <a:cubicBezTo>
                  <a:pt x="870535" y="296859"/>
                  <a:pt x="870332" y="298067"/>
                  <a:pt x="868605" y="298672"/>
                </a:cubicBezTo>
                <a:lnTo>
                  <a:pt x="866776" y="298672"/>
                </a:lnTo>
                <a:lnTo>
                  <a:pt x="865557" y="297463"/>
                </a:lnTo>
                <a:lnTo>
                  <a:pt x="865557" y="296255"/>
                </a:lnTo>
                <a:cubicBezTo>
                  <a:pt x="866471" y="295333"/>
                  <a:pt x="867233" y="294752"/>
                  <a:pt x="867843" y="294512"/>
                </a:cubicBezTo>
                <a:close/>
                <a:moveTo>
                  <a:pt x="738226" y="291999"/>
                </a:moveTo>
                <a:lnTo>
                  <a:pt x="739446" y="292608"/>
                </a:lnTo>
                <a:cubicBezTo>
                  <a:pt x="740055" y="293218"/>
                  <a:pt x="740055" y="293828"/>
                  <a:pt x="739446" y="294437"/>
                </a:cubicBezTo>
                <a:cubicBezTo>
                  <a:pt x="738557" y="294755"/>
                  <a:pt x="737896" y="294882"/>
                  <a:pt x="737464" y="294818"/>
                </a:cubicBezTo>
                <a:cubicBezTo>
                  <a:pt x="737033" y="294755"/>
                  <a:pt x="736677" y="294424"/>
                  <a:pt x="736398" y="293828"/>
                </a:cubicBezTo>
                <a:close/>
                <a:moveTo>
                  <a:pt x="450343" y="270587"/>
                </a:moveTo>
                <a:lnTo>
                  <a:pt x="450451" y="271460"/>
                </a:lnTo>
                <a:lnTo>
                  <a:pt x="450462" y="271641"/>
                </a:lnTo>
                <a:cubicBezTo>
                  <a:pt x="450465" y="271849"/>
                  <a:pt x="450425" y="271498"/>
                  <a:pt x="450343" y="270587"/>
                </a:cubicBezTo>
                <a:close/>
                <a:moveTo>
                  <a:pt x="887516" y="268834"/>
                </a:moveTo>
                <a:cubicBezTo>
                  <a:pt x="888398" y="268846"/>
                  <a:pt x="888902" y="269123"/>
                  <a:pt x="889028" y="269665"/>
                </a:cubicBezTo>
                <a:cubicBezTo>
                  <a:pt x="889153" y="270206"/>
                  <a:pt x="889051" y="270936"/>
                  <a:pt x="888721" y="271855"/>
                </a:cubicBezTo>
                <a:cubicBezTo>
                  <a:pt x="888395" y="273667"/>
                  <a:pt x="887692" y="275027"/>
                  <a:pt x="886612" y="275933"/>
                </a:cubicBezTo>
                <a:cubicBezTo>
                  <a:pt x="885532" y="276839"/>
                  <a:pt x="884226" y="277292"/>
                  <a:pt x="882695" y="277292"/>
                </a:cubicBezTo>
                <a:cubicBezTo>
                  <a:pt x="882368" y="277305"/>
                  <a:pt x="882116" y="277129"/>
                  <a:pt x="881939" y="276763"/>
                </a:cubicBezTo>
                <a:cubicBezTo>
                  <a:pt x="881761" y="276399"/>
                  <a:pt x="881813" y="275769"/>
                  <a:pt x="882092" y="274876"/>
                </a:cubicBezTo>
                <a:cubicBezTo>
                  <a:pt x="882695" y="270747"/>
                  <a:pt x="884503" y="268733"/>
                  <a:pt x="887516" y="268834"/>
                </a:cubicBezTo>
                <a:close/>
                <a:moveTo>
                  <a:pt x="232239" y="263957"/>
                </a:moveTo>
                <a:cubicBezTo>
                  <a:pt x="231298" y="263957"/>
                  <a:pt x="230433" y="264414"/>
                  <a:pt x="229645" y="265329"/>
                </a:cubicBezTo>
                <a:cubicBezTo>
                  <a:pt x="228856" y="266243"/>
                  <a:pt x="228297" y="267615"/>
                  <a:pt x="227966" y="269444"/>
                </a:cubicBezTo>
                <a:cubicBezTo>
                  <a:pt x="227979" y="270053"/>
                  <a:pt x="227648" y="271272"/>
                  <a:pt x="226975" y="273101"/>
                </a:cubicBezTo>
                <a:cubicBezTo>
                  <a:pt x="226301" y="274930"/>
                  <a:pt x="225207" y="277368"/>
                  <a:pt x="223694" y="280416"/>
                </a:cubicBezTo>
                <a:cubicBezTo>
                  <a:pt x="210267" y="315773"/>
                  <a:pt x="201722" y="335280"/>
                  <a:pt x="198060" y="338938"/>
                </a:cubicBezTo>
                <a:cubicBezTo>
                  <a:pt x="197437" y="339535"/>
                  <a:pt x="197005" y="340322"/>
                  <a:pt x="196763" y="341300"/>
                </a:cubicBezTo>
                <a:cubicBezTo>
                  <a:pt x="196521" y="342278"/>
                  <a:pt x="196547" y="343523"/>
                  <a:pt x="196839" y="345034"/>
                </a:cubicBezTo>
                <a:cubicBezTo>
                  <a:pt x="197450" y="347980"/>
                  <a:pt x="197450" y="350012"/>
                  <a:pt x="196839" y="351130"/>
                </a:cubicBezTo>
                <a:cubicBezTo>
                  <a:pt x="195619" y="352257"/>
                  <a:pt x="193177" y="356099"/>
                  <a:pt x="189515" y="362655"/>
                </a:cubicBezTo>
                <a:cubicBezTo>
                  <a:pt x="189515" y="364470"/>
                  <a:pt x="190126" y="365684"/>
                  <a:pt x="191346" y="366298"/>
                </a:cubicBezTo>
                <a:cubicBezTo>
                  <a:pt x="191664" y="366591"/>
                  <a:pt x="196521" y="367227"/>
                  <a:pt x="205918" y="368207"/>
                </a:cubicBezTo>
                <a:cubicBezTo>
                  <a:pt x="215315" y="369187"/>
                  <a:pt x="229174" y="370587"/>
                  <a:pt x="247497" y="372406"/>
                </a:cubicBezTo>
                <a:cubicBezTo>
                  <a:pt x="252658" y="373004"/>
                  <a:pt x="256576" y="372724"/>
                  <a:pt x="259250" y="371566"/>
                </a:cubicBezTo>
                <a:cubicBezTo>
                  <a:pt x="261925" y="370408"/>
                  <a:pt x="263269" y="368449"/>
                  <a:pt x="263284" y="365688"/>
                </a:cubicBezTo>
                <a:lnTo>
                  <a:pt x="258401" y="332232"/>
                </a:lnTo>
                <a:cubicBezTo>
                  <a:pt x="258070" y="330696"/>
                  <a:pt x="257510" y="329502"/>
                  <a:pt x="256722" y="328651"/>
                </a:cubicBezTo>
                <a:cubicBezTo>
                  <a:pt x="255933" y="327800"/>
                  <a:pt x="255069" y="327368"/>
                  <a:pt x="254128" y="327356"/>
                </a:cubicBezTo>
                <a:lnTo>
                  <a:pt x="251122" y="329794"/>
                </a:lnTo>
                <a:lnTo>
                  <a:pt x="253527" y="367520"/>
                </a:lnTo>
                <a:cubicBezTo>
                  <a:pt x="252650" y="367825"/>
                  <a:pt x="251848" y="367978"/>
                  <a:pt x="251122" y="367978"/>
                </a:cubicBezTo>
                <a:cubicBezTo>
                  <a:pt x="250396" y="367978"/>
                  <a:pt x="249594" y="367825"/>
                  <a:pt x="248718" y="367520"/>
                </a:cubicBezTo>
                <a:cubicBezTo>
                  <a:pt x="247192" y="352643"/>
                  <a:pt x="245513" y="337830"/>
                  <a:pt x="243682" y="323080"/>
                </a:cubicBezTo>
                <a:cubicBezTo>
                  <a:pt x="241851" y="308330"/>
                  <a:pt x="239868" y="293499"/>
                  <a:pt x="237732" y="278588"/>
                </a:cubicBezTo>
                <a:cubicBezTo>
                  <a:pt x="235583" y="277660"/>
                  <a:pt x="234082" y="276467"/>
                  <a:pt x="233230" y="275006"/>
                </a:cubicBezTo>
                <a:cubicBezTo>
                  <a:pt x="232379" y="273546"/>
                  <a:pt x="232252" y="271895"/>
                  <a:pt x="232849" y="270053"/>
                </a:cubicBezTo>
                <a:cubicBezTo>
                  <a:pt x="233739" y="267932"/>
                  <a:pt x="234095" y="266383"/>
                  <a:pt x="233917" y="265405"/>
                </a:cubicBezTo>
                <a:cubicBezTo>
                  <a:pt x="233739" y="264427"/>
                  <a:pt x="233180" y="263944"/>
                  <a:pt x="232239" y="263957"/>
                </a:cubicBezTo>
                <a:close/>
                <a:moveTo>
                  <a:pt x="759519" y="252984"/>
                </a:moveTo>
                <a:cubicBezTo>
                  <a:pt x="761331" y="252984"/>
                  <a:pt x="762540" y="255423"/>
                  <a:pt x="763144" y="260300"/>
                </a:cubicBezTo>
                <a:cubicBezTo>
                  <a:pt x="763043" y="266394"/>
                  <a:pt x="760828" y="269440"/>
                  <a:pt x="756498" y="269438"/>
                </a:cubicBezTo>
                <a:cubicBezTo>
                  <a:pt x="754683" y="269440"/>
                  <a:pt x="754079" y="266394"/>
                  <a:pt x="754686" y="260300"/>
                </a:cubicBezTo>
                <a:cubicBezTo>
                  <a:pt x="755390" y="255423"/>
                  <a:pt x="757001" y="252984"/>
                  <a:pt x="759519" y="252984"/>
                </a:cubicBezTo>
                <a:close/>
                <a:moveTo>
                  <a:pt x="899217" y="251151"/>
                </a:moveTo>
                <a:cubicBezTo>
                  <a:pt x="899717" y="250851"/>
                  <a:pt x="900292" y="250853"/>
                  <a:pt x="900942" y="251156"/>
                </a:cubicBezTo>
                <a:cubicBezTo>
                  <a:pt x="902747" y="251056"/>
                  <a:pt x="903347" y="251856"/>
                  <a:pt x="902742" y="253556"/>
                </a:cubicBezTo>
                <a:cubicBezTo>
                  <a:pt x="902430" y="254482"/>
                  <a:pt x="902005" y="255183"/>
                  <a:pt x="901467" y="255660"/>
                </a:cubicBezTo>
                <a:cubicBezTo>
                  <a:pt x="900929" y="256137"/>
                  <a:pt x="900354" y="256235"/>
                  <a:pt x="899742" y="255956"/>
                </a:cubicBezTo>
                <a:cubicBezTo>
                  <a:pt x="898841" y="255681"/>
                  <a:pt x="898240" y="255331"/>
                  <a:pt x="897938" y="254906"/>
                </a:cubicBezTo>
                <a:cubicBezTo>
                  <a:pt x="897636" y="254481"/>
                  <a:pt x="897637" y="253831"/>
                  <a:pt x="897942" y="252956"/>
                </a:cubicBezTo>
                <a:cubicBezTo>
                  <a:pt x="898292" y="252053"/>
                  <a:pt x="898717" y="251452"/>
                  <a:pt x="899217" y="251151"/>
                </a:cubicBezTo>
                <a:close/>
                <a:moveTo>
                  <a:pt x="508865" y="244374"/>
                </a:moveTo>
                <a:cubicBezTo>
                  <a:pt x="506934" y="245593"/>
                  <a:pt x="506527" y="248641"/>
                  <a:pt x="507645" y="253518"/>
                </a:cubicBezTo>
                <a:lnTo>
                  <a:pt x="510083" y="263881"/>
                </a:lnTo>
                <a:lnTo>
                  <a:pt x="508255" y="339471"/>
                </a:lnTo>
                <a:cubicBezTo>
                  <a:pt x="503988" y="343637"/>
                  <a:pt x="502159" y="347498"/>
                  <a:pt x="502768" y="351054"/>
                </a:cubicBezTo>
                <a:lnTo>
                  <a:pt x="504597" y="365684"/>
                </a:lnTo>
                <a:cubicBezTo>
                  <a:pt x="503708" y="368440"/>
                  <a:pt x="503048" y="371767"/>
                  <a:pt x="502615" y="375666"/>
                </a:cubicBezTo>
                <a:cubicBezTo>
                  <a:pt x="502183" y="379565"/>
                  <a:pt x="501825" y="383959"/>
                  <a:pt x="501542" y="388849"/>
                </a:cubicBezTo>
                <a:lnTo>
                  <a:pt x="502166" y="392320"/>
                </a:lnTo>
                <a:lnTo>
                  <a:pt x="519913" y="393783"/>
                </a:lnTo>
                <a:lnTo>
                  <a:pt x="528708" y="394592"/>
                </a:lnTo>
                <a:lnTo>
                  <a:pt x="528369" y="371171"/>
                </a:lnTo>
                <a:cubicBezTo>
                  <a:pt x="528650" y="368440"/>
                  <a:pt x="528701" y="363385"/>
                  <a:pt x="528522" y="356007"/>
                </a:cubicBezTo>
                <a:cubicBezTo>
                  <a:pt x="528344" y="348628"/>
                  <a:pt x="528089" y="338849"/>
                  <a:pt x="527757" y="326670"/>
                </a:cubicBezTo>
                <a:cubicBezTo>
                  <a:pt x="526241" y="323330"/>
                  <a:pt x="524992" y="320104"/>
                  <a:pt x="524011" y="316992"/>
                </a:cubicBezTo>
                <a:cubicBezTo>
                  <a:pt x="523029" y="313881"/>
                  <a:pt x="522239" y="310807"/>
                  <a:pt x="521640" y="307772"/>
                </a:cubicBezTo>
                <a:lnTo>
                  <a:pt x="519193" y="276073"/>
                </a:lnTo>
                <a:cubicBezTo>
                  <a:pt x="517346" y="257887"/>
                  <a:pt x="514310" y="247320"/>
                  <a:pt x="510083" y="244374"/>
                </a:cubicBezTo>
                <a:close/>
                <a:moveTo>
                  <a:pt x="3793694" y="242621"/>
                </a:moveTo>
                <a:cubicBezTo>
                  <a:pt x="3789935" y="242520"/>
                  <a:pt x="3781603" y="243942"/>
                  <a:pt x="3768700" y="246888"/>
                </a:cubicBezTo>
                <a:cubicBezTo>
                  <a:pt x="3763722" y="247600"/>
                  <a:pt x="3756610" y="249835"/>
                  <a:pt x="3747364" y="253594"/>
                </a:cubicBezTo>
                <a:cubicBezTo>
                  <a:pt x="3746856" y="258471"/>
                  <a:pt x="3745434" y="260909"/>
                  <a:pt x="3743097" y="260909"/>
                </a:cubicBezTo>
                <a:lnTo>
                  <a:pt x="3731515" y="258471"/>
                </a:lnTo>
                <a:lnTo>
                  <a:pt x="3710103" y="260300"/>
                </a:lnTo>
                <a:cubicBezTo>
                  <a:pt x="3699231" y="262027"/>
                  <a:pt x="3693542" y="265278"/>
                  <a:pt x="3693034" y="270053"/>
                </a:cubicBezTo>
                <a:lnTo>
                  <a:pt x="3683890" y="367589"/>
                </a:lnTo>
                <a:lnTo>
                  <a:pt x="3679013" y="369418"/>
                </a:lnTo>
                <a:cubicBezTo>
                  <a:pt x="3678302" y="381712"/>
                  <a:pt x="3677895" y="391872"/>
                  <a:pt x="3677794" y="399898"/>
                </a:cubicBezTo>
                <a:cubicBezTo>
                  <a:pt x="3677692" y="415240"/>
                  <a:pt x="3678505" y="432105"/>
                  <a:pt x="3680232" y="450495"/>
                </a:cubicBezTo>
                <a:lnTo>
                  <a:pt x="3683890" y="501092"/>
                </a:lnTo>
                <a:lnTo>
                  <a:pt x="3688766" y="593065"/>
                </a:lnTo>
                <a:cubicBezTo>
                  <a:pt x="3691814" y="628422"/>
                  <a:pt x="3697301" y="658902"/>
                  <a:pt x="3705226" y="684505"/>
                </a:cubicBezTo>
                <a:cubicBezTo>
                  <a:pt x="3706953" y="689991"/>
                  <a:pt x="3708985" y="695478"/>
                  <a:pt x="3711322" y="700964"/>
                </a:cubicBezTo>
                <a:cubicBezTo>
                  <a:pt x="3713150" y="701574"/>
                  <a:pt x="3714979" y="701574"/>
                  <a:pt x="3716808" y="700964"/>
                </a:cubicBezTo>
                <a:lnTo>
                  <a:pt x="3718637" y="694258"/>
                </a:lnTo>
                <a:lnTo>
                  <a:pt x="3736925" y="663169"/>
                </a:lnTo>
                <a:cubicBezTo>
                  <a:pt x="3737865" y="662242"/>
                  <a:pt x="3738728" y="661505"/>
                  <a:pt x="3739516" y="660959"/>
                </a:cubicBezTo>
                <a:cubicBezTo>
                  <a:pt x="3740303" y="660413"/>
                  <a:pt x="3740862" y="660134"/>
                  <a:pt x="3741192" y="660121"/>
                </a:cubicBezTo>
                <a:lnTo>
                  <a:pt x="3745459" y="661340"/>
                </a:lnTo>
                <a:cubicBezTo>
                  <a:pt x="3746577" y="661340"/>
                  <a:pt x="3749218" y="658292"/>
                  <a:pt x="3753384" y="652196"/>
                </a:cubicBezTo>
                <a:cubicBezTo>
                  <a:pt x="3758871" y="644373"/>
                  <a:pt x="3761918" y="640512"/>
                  <a:pt x="3762528" y="640614"/>
                </a:cubicBezTo>
                <a:cubicBezTo>
                  <a:pt x="3769551" y="632968"/>
                  <a:pt x="3777755" y="625094"/>
                  <a:pt x="3787141" y="616992"/>
                </a:cubicBezTo>
                <a:cubicBezTo>
                  <a:pt x="3796526" y="608889"/>
                  <a:pt x="3807016" y="600710"/>
                  <a:pt x="3818611" y="592455"/>
                </a:cubicBezTo>
                <a:lnTo>
                  <a:pt x="3880240" y="551079"/>
                </a:lnTo>
                <a:cubicBezTo>
                  <a:pt x="3884229" y="549239"/>
                  <a:pt x="3888600" y="546975"/>
                  <a:pt x="3893351" y="544287"/>
                </a:cubicBezTo>
                <a:cubicBezTo>
                  <a:pt x="3898102" y="541600"/>
                  <a:pt x="3903082" y="538555"/>
                  <a:pt x="3908292" y="535153"/>
                </a:cubicBezTo>
                <a:lnTo>
                  <a:pt x="3929024" y="512598"/>
                </a:lnTo>
                <a:cubicBezTo>
                  <a:pt x="3930855" y="512699"/>
                  <a:pt x="3932681" y="512496"/>
                  <a:pt x="3934503" y="511988"/>
                </a:cubicBezTo>
                <a:lnTo>
                  <a:pt x="3938741" y="510769"/>
                </a:lnTo>
                <a:cubicBezTo>
                  <a:pt x="3940544" y="510464"/>
                  <a:pt x="3941931" y="510464"/>
                  <a:pt x="3942903" y="510769"/>
                </a:cubicBezTo>
                <a:cubicBezTo>
                  <a:pt x="3943875" y="511074"/>
                  <a:pt x="3944507" y="511683"/>
                  <a:pt x="3944798" y="512598"/>
                </a:cubicBezTo>
                <a:lnTo>
                  <a:pt x="3944189" y="517475"/>
                </a:lnTo>
                <a:cubicBezTo>
                  <a:pt x="3943912" y="518681"/>
                  <a:pt x="3943861" y="519621"/>
                  <a:pt x="3944038" y="520294"/>
                </a:cubicBezTo>
                <a:cubicBezTo>
                  <a:pt x="3944215" y="520967"/>
                  <a:pt x="3944469" y="521450"/>
                  <a:pt x="3944798" y="521742"/>
                </a:cubicBezTo>
                <a:cubicBezTo>
                  <a:pt x="3945408" y="522021"/>
                  <a:pt x="3946322" y="521920"/>
                  <a:pt x="3947542" y="521437"/>
                </a:cubicBezTo>
                <a:cubicBezTo>
                  <a:pt x="3948761" y="520954"/>
                  <a:pt x="3950285" y="520243"/>
                  <a:pt x="3952114" y="519303"/>
                </a:cubicBezTo>
                <a:cubicBezTo>
                  <a:pt x="3953942" y="518364"/>
                  <a:pt x="3955314" y="517500"/>
                  <a:pt x="3956229" y="516713"/>
                </a:cubicBezTo>
                <a:cubicBezTo>
                  <a:pt x="3957143" y="515925"/>
                  <a:pt x="3957600" y="515366"/>
                  <a:pt x="3957600" y="515036"/>
                </a:cubicBezTo>
                <a:cubicBezTo>
                  <a:pt x="3957270" y="514719"/>
                  <a:pt x="3956863" y="513982"/>
                  <a:pt x="3956381" y="512826"/>
                </a:cubicBezTo>
                <a:cubicBezTo>
                  <a:pt x="3955898" y="511671"/>
                  <a:pt x="3955492" y="510172"/>
                  <a:pt x="3955162" y="508331"/>
                </a:cubicBezTo>
                <a:cubicBezTo>
                  <a:pt x="3957600" y="502887"/>
                  <a:pt x="3958819" y="500469"/>
                  <a:pt x="3958819" y="501076"/>
                </a:cubicBezTo>
                <a:lnTo>
                  <a:pt x="3957067" y="499796"/>
                </a:lnTo>
                <a:lnTo>
                  <a:pt x="3940607" y="502844"/>
                </a:lnTo>
                <a:cubicBezTo>
                  <a:pt x="3939109" y="504051"/>
                  <a:pt x="3937839" y="504990"/>
                  <a:pt x="3936797" y="505664"/>
                </a:cubicBezTo>
                <a:cubicBezTo>
                  <a:pt x="3935756" y="506337"/>
                  <a:pt x="3934791" y="506819"/>
                  <a:pt x="3933902" y="507111"/>
                </a:cubicBezTo>
                <a:cubicBezTo>
                  <a:pt x="3932784" y="507010"/>
                  <a:pt x="3932581" y="506603"/>
                  <a:pt x="3933292" y="505892"/>
                </a:cubicBezTo>
                <a:lnTo>
                  <a:pt x="3952190" y="469362"/>
                </a:lnTo>
                <a:cubicBezTo>
                  <a:pt x="3966109" y="441955"/>
                  <a:pt x="3973018" y="415753"/>
                  <a:pt x="3972916" y="390754"/>
                </a:cubicBezTo>
                <a:cubicBezTo>
                  <a:pt x="3972815" y="369418"/>
                  <a:pt x="3967531" y="350520"/>
                  <a:pt x="3957067" y="334061"/>
                </a:cubicBezTo>
                <a:cubicBezTo>
                  <a:pt x="3943554" y="313843"/>
                  <a:pt x="3918763" y="293320"/>
                  <a:pt x="3882696" y="272492"/>
                </a:cubicBezTo>
                <a:cubicBezTo>
                  <a:pt x="3865347" y="262446"/>
                  <a:pt x="3849295" y="254953"/>
                  <a:pt x="3834537" y="250013"/>
                </a:cubicBezTo>
                <a:cubicBezTo>
                  <a:pt x="3819780" y="245072"/>
                  <a:pt x="3806165" y="242608"/>
                  <a:pt x="3793694" y="242621"/>
                </a:cubicBezTo>
                <a:close/>
                <a:moveTo>
                  <a:pt x="1809218" y="232791"/>
                </a:moveTo>
                <a:lnTo>
                  <a:pt x="1806169" y="234620"/>
                </a:lnTo>
                <a:lnTo>
                  <a:pt x="1807389" y="238278"/>
                </a:lnTo>
                <a:cubicBezTo>
                  <a:pt x="1809929" y="239599"/>
                  <a:pt x="1813993" y="240615"/>
                  <a:pt x="1819581" y="241326"/>
                </a:cubicBezTo>
                <a:lnTo>
                  <a:pt x="1821409" y="238887"/>
                </a:lnTo>
                <a:lnTo>
                  <a:pt x="1821409" y="236449"/>
                </a:lnTo>
                <a:cubicBezTo>
                  <a:pt x="1820520" y="234925"/>
                  <a:pt x="1819098" y="233858"/>
                  <a:pt x="1817142" y="233249"/>
                </a:cubicBezTo>
                <a:cubicBezTo>
                  <a:pt x="1815186" y="232639"/>
                  <a:pt x="1812545" y="232487"/>
                  <a:pt x="1809218" y="232791"/>
                </a:cubicBezTo>
                <a:close/>
                <a:moveTo>
                  <a:pt x="236511" y="222504"/>
                </a:moveTo>
                <a:cubicBezTo>
                  <a:pt x="233459" y="222606"/>
                  <a:pt x="231018" y="223622"/>
                  <a:pt x="229187" y="225552"/>
                </a:cubicBezTo>
                <a:lnTo>
                  <a:pt x="229187" y="226162"/>
                </a:lnTo>
                <a:cubicBezTo>
                  <a:pt x="229467" y="226454"/>
                  <a:pt x="230128" y="226479"/>
                  <a:pt x="231171" y="226238"/>
                </a:cubicBezTo>
                <a:cubicBezTo>
                  <a:pt x="232213" y="225997"/>
                  <a:pt x="233790" y="225565"/>
                  <a:pt x="235901" y="224943"/>
                </a:cubicBezTo>
                <a:lnTo>
                  <a:pt x="237121" y="223724"/>
                </a:lnTo>
                <a:close/>
                <a:moveTo>
                  <a:pt x="1795806" y="216332"/>
                </a:moveTo>
                <a:lnTo>
                  <a:pt x="1798854" y="219380"/>
                </a:lnTo>
                <a:lnTo>
                  <a:pt x="1800073" y="223080"/>
                </a:lnTo>
                <a:lnTo>
                  <a:pt x="1797025" y="225507"/>
                </a:lnTo>
                <a:lnTo>
                  <a:pt x="1793977" y="225507"/>
                </a:lnTo>
                <a:lnTo>
                  <a:pt x="1791539" y="223080"/>
                </a:lnTo>
                <a:lnTo>
                  <a:pt x="1790930" y="220046"/>
                </a:lnTo>
                <a:lnTo>
                  <a:pt x="1792758" y="217012"/>
                </a:lnTo>
                <a:close/>
                <a:moveTo>
                  <a:pt x="781508" y="213932"/>
                </a:moveTo>
                <a:cubicBezTo>
                  <a:pt x="782390" y="214224"/>
                  <a:pt x="783046" y="214707"/>
                  <a:pt x="783475" y="215380"/>
                </a:cubicBezTo>
                <a:cubicBezTo>
                  <a:pt x="783903" y="216053"/>
                  <a:pt x="784256" y="216993"/>
                  <a:pt x="784534" y="218199"/>
                </a:cubicBezTo>
                <a:lnTo>
                  <a:pt x="783323" y="218809"/>
                </a:lnTo>
                <a:cubicBezTo>
                  <a:pt x="782113" y="219317"/>
                  <a:pt x="781508" y="218910"/>
                  <a:pt x="781508" y="217589"/>
                </a:cubicBezTo>
                <a:cubicBezTo>
                  <a:pt x="780898" y="216370"/>
                  <a:pt x="780898" y="215151"/>
                  <a:pt x="781508" y="213932"/>
                </a:cubicBezTo>
                <a:close/>
                <a:moveTo>
                  <a:pt x="941757" y="211498"/>
                </a:moveTo>
                <a:lnTo>
                  <a:pt x="941757" y="214503"/>
                </a:lnTo>
                <a:lnTo>
                  <a:pt x="940537" y="214503"/>
                </a:lnTo>
                <a:lnTo>
                  <a:pt x="939928" y="212099"/>
                </a:lnTo>
                <a:close/>
                <a:moveTo>
                  <a:pt x="946024" y="207264"/>
                </a:moveTo>
                <a:lnTo>
                  <a:pt x="947853" y="209093"/>
                </a:lnTo>
                <a:lnTo>
                  <a:pt x="946633" y="210295"/>
                </a:lnTo>
                <a:lnTo>
                  <a:pt x="944805" y="207874"/>
                </a:lnTo>
                <a:close/>
                <a:moveTo>
                  <a:pt x="791417" y="206083"/>
                </a:moveTo>
                <a:cubicBezTo>
                  <a:pt x="791618" y="205270"/>
                  <a:pt x="791745" y="205448"/>
                  <a:pt x="791795" y="206617"/>
                </a:cubicBezTo>
                <a:lnTo>
                  <a:pt x="791368" y="206402"/>
                </a:lnTo>
                <a:close/>
                <a:moveTo>
                  <a:pt x="790585" y="206007"/>
                </a:moveTo>
                <a:lnTo>
                  <a:pt x="791368" y="206402"/>
                </a:lnTo>
                <a:lnTo>
                  <a:pt x="790585" y="211493"/>
                </a:lnTo>
                <a:cubicBezTo>
                  <a:pt x="789980" y="213830"/>
                  <a:pt x="789375" y="214033"/>
                  <a:pt x="788769" y="212103"/>
                </a:cubicBezTo>
                <a:cubicBezTo>
                  <a:pt x="788492" y="211493"/>
                  <a:pt x="788442" y="210731"/>
                  <a:pt x="788618" y="209817"/>
                </a:cubicBezTo>
                <a:cubicBezTo>
                  <a:pt x="788795" y="208903"/>
                  <a:pt x="789047" y="207836"/>
                  <a:pt x="789375" y="206617"/>
                </a:cubicBezTo>
                <a:cubicBezTo>
                  <a:pt x="789652" y="206325"/>
                  <a:pt x="789853" y="206147"/>
                  <a:pt x="789980" y="206083"/>
                </a:cubicBezTo>
                <a:cubicBezTo>
                  <a:pt x="790106" y="206020"/>
                  <a:pt x="790307" y="205994"/>
                  <a:pt x="790585" y="206007"/>
                </a:cubicBezTo>
                <a:close/>
                <a:moveTo>
                  <a:pt x="794919" y="200559"/>
                </a:moveTo>
                <a:cubicBezTo>
                  <a:pt x="795808" y="200559"/>
                  <a:pt x="796316" y="200859"/>
                  <a:pt x="796443" y="201459"/>
                </a:cubicBezTo>
                <a:cubicBezTo>
                  <a:pt x="796570" y="202059"/>
                  <a:pt x="796469" y="202959"/>
                  <a:pt x="796138" y="204159"/>
                </a:cubicBezTo>
                <a:cubicBezTo>
                  <a:pt x="795427" y="204859"/>
                  <a:pt x="794411" y="205259"/>
                  <a:pt x="793090" y="205359"/>
                </a:cubicBezTo>
                <a:lnTo>
                  <a:pt x="792481" y="202959"/>
                </a:lnTo>
                <a:cubicBezTo>
                  <a:pt x="792989" y="201259"/>
                  <a:pt x="793802" y="200459"/>
                  <a:pt x="794919" y="200559"/>
                </a:cubicBezTo>
                <a:close/>
                <a:moveTo>
                  <a:pt x="955168" y="195644"/>
                </a:moveTo>
                <a:cubicBezTo>
                  <a:pt x="955269" y="197473"/>
                  <a:pt x="955066" y="198692"/>
                  <a:pt x="954558" y="199301"/>
                </a:cubicBezTo>
                <a:cubicBezTo>
                  <a:pt x="954228" y="200521"/>
                  <a:pt x="953822" y="201130"/>
                  <a:pt x="953339" y="201130"/>
                </a:cubicBezTo>
                <a:cubicBezTo>
                  <a:pt x="952856" y="201130"/>
                  <a:pt x="952450" y="200521"/>
                  <a:pt x="952120" y="199301"/>
                </a:cubicBezTo>
                <a:cubicBezTo>
                  <a:pt x="952120" y="198412"/>
                  <a:pt x="952272" y="197752"/>
                  <a:pt x="952577" y="197320"/>
                </a:cubicBezTo>
                <a:cubicBezTo>
                  <a:pt x="952882" y="196888"/>
                  <a:pt x="953339" y="196533"/>
                  <a:pt x="953949" y="196253"/>
                </a:cubicBezTo>
                <a:close/>
                <a:moveTo>
                  <a:pt x="2523047" y="187757"/>
                </a:moveTo>
                <a:cubicBezTo>
                  <a:pt x="2520008" y="188684"/>
                  <a:pt x="2517389" y="190335"/>
                  <a:pt x="2515189" y="192710"/>
                </a:cubicBezTo>
                <a:cubicBezTo>
                  <a:pt x="2512989" y="195085"/>
                  <a:pt x="2511133" y="198108"/>
                  <a:pt x="2509620" y="201778"/>
                </a:cubicBezTo>
                <a:lnTo>
                  <a:pt x="2504737" y="216408"/>
                </a:lnTo>
                <a:lnTo>
                  <a:pt x="2476661" y="231648"/>
                </a:lnTo>
                <a:cubicBezTo>
                  <a:pt x="2474512" y="233782"/>
                  <a:pt x="2472859" y="237897"/>
                  <a:pt x="2471702" y="243993"/>
                </a:cubicBezTo>
                <a:cubicBezTo>
                  <a:pt x="2470545" y="250089"/>
                  <a:pt x="2469960" y="258166"/>
                  <a:pt x="2469947" y="268224"/>
                </a:cubicBezTo>
                <a:cubicBezTo>
                  <a:pt x="2469947" y="278585"/>
                  <a:pt x="2471168" y="284675"/>
                  <a:pt x="2473609" y="286493"/>
                </a:cubicBezTo>
                <a:cubicBezTo>
                  <a:pt x="2477577" y="286164"/>
                  <a:pt x="2482460" y="283476"/>
                  <a:pt x="2488258" y="278426"/>
                </a:cubicBezTo>
                <a:cubicBezTo>
                  <a:pt x="2494056" y="273377"/>
                  <a:pt x="2500770" y="266115"/>
                  <a:pt x="2508399" y="256642"/>
                </a:cubicBezTo>
                <a:cubicBezTo>
                  <a:pt x="2524268" y="236525"/>
                  <a:pt x="2532203" y="219456"/>
                  <a:pt x="2532203" y="205436"/>
                </a:cubicBezTo>
                <a:cubicBezTo>
                  <a:pt x="2532190" y="203277"/>
                  <a:pt x="2531910" y="201194"/>
                  <a:pt x="2531364" y="199187"/>
                </a:cubicBezTo>
                <a:cubicBezTo>
                  <a:pt x="2530817" y="197181"/>
                  <a:pt x="2530079" y="195403"/>
                  <a:pt x="2529151" y="193853"/>
                </a:cubicBezTo>
                <a:cubicBezTo>
                  <a:pt x="2528248" y="192342"/>
                  <a:pt x="2527307" y="191097"/>
                  <a:pt x="2526328" y="190119"/>
                </a:cubicBezTo>
                <a:cubicBezTo>
                  <a:pt x="2525349" y="189141"/>
                  <a:pt x="2524256" y="188354"/>
                  <a:pt x="2523047" y="187757"/>
                </a:cubicBezTo>
                <a:close/>
                <a:moveTo>
                  <a:pt x="963702" y="186500"/>
                </a:moveTo>
                <a:cubicBezTo>
                  <a:pt x="964312" y="187821"/>
                  <a:pt x="964312" y="188837"/>
                  <a:pt x="963702" y="189548"/>
                </a:cubicBezTo>
                <a:cubicBezTo>
                  <a:pt x="963093" y="190259"/>
                  <a:pt x="962483" y="190665"/>
                  <a:pt x="961873" y="190767"/>
                </a:cubicBezTo>
                <a:lnTo>
                  <a:pt x="960654" y="190157"/>
                </a:lnTo>
                <a:cubicBezTo>
                  <a:pt x="960045" y="188837"/>
                  <a:pt x="960045" y="187821"/>
                  <a:pt x="960654" y="187109"/>
                </a:cubicBezTo>
                <a:close/>
                <a:moveTo>
                  <a:pt x="1878663" y="185559"/>
                </a:moveTo>
                <a:cubicBezTo>
                  <a:pt x="1875649" y="186164"/>
                  <a:pt x="1871398" y="188583"/>
                  <a:pt x="1865910" y="192817"/>
                </a:cubicBezTo>
                <a:cubicBezTo>
                  <a:pt x="1860424" y="197151"/>
                  <a:pt x="1857376" y="200578"/>
                  <a:pt x="1856766" y="203098"/>
                </a:cubicBezTo>
                <a:lnTo>
                  <a:pt x="1859205" y="204912"/>
                </a:lnTo>
                <a:lnTo>
                  <a:pt x="1864081" y="204308"/>
                </a:lnTo>
                <a:cubicBezTo>
                  <a:pt x="1867409" y="202216"/>
                  <a:pt x="1870351" y="199747"/>
                  <a:pt x="1872908" y="196899"/>
                </a:cubicBezTo>
                <a:cubicBezTo>
                  <a:pt x="1875464" y="194051"/>
                  <a:pt x="1877784" y="190675"/>
                  <a:pt x="1879869" y="186769"/>
                </a:cubicBezTo>
                <a:close/>
                <a:moveTo>
                  <a:pt x="951510" y="181052"/>
                </a:moveTo>
                <a:lnTo>
                  <a:pt x="953949" y="182880"/>
                </a:lnTo>
                <a:lnTo>
                  <a:pt x="953339" y="184709"/>
                </a:lnTo>
                <a:lnTo>
                  <a:pt x="952120" y="185319"/>
                </a:lnTo>
                <a:lnTo>
                  <a:pt x="950291" y="184709"/>
                </a:lnTo>
                <a:lnTo>
                  <a:pt x="949681" y="183490"/>
                </a:lnTo>
                <a:close/>
                <a:moveTo>
                  <a:pt x="810159" y="181052"/>
                </a:moveTo>
                <a:lnTo>
                  <a:pt x="810769" y="183490"/>
                </a:lnTo>
                <a:lnTo>
                  <a:pt x="808330" y="184100"/>
                </a:lnTo>
                <a:lnTo>
                  <a:pt x="807721" y="181661"/>
                </a:lnTo>
                <a:close/>
                <a:moveTo>
                  <a:pt x="4582897" y="178004"/>
                </a:moveTo>
                <a:lnTo>
                  <a:pt x="4579240" y="179832"/>
                </a:lnTo>
                <a:lnTo>
                  <a:pt x="4579240" y="181052"/>
                </a:lnTo>
                <a:cubicBezTo>
                  <a:pt x="4579532" y="181941"/>
                  <a:pt x="4579862" y="182601"/>
                  <a:pt x="4580230" y="183033"/>
                </a:cubicBezTo>
                <a:cubicBezTo>
                  <a:pt x="4580599" y="183465"/>
                  <a:pt x="4581082" y="183820"/>
                  <a:pt x="4581678" y="184100"/>
                </a:cubicBezTo>
                <a:lnTo>
                  <a:pt x="4583507" y="184100"/>
                </a:lnTo>
                <a:lnTo>
                  <a:pt x="4585336" y="180442"/>
                </a:lnTo>
                <a:close/>
                <a:moveTo>
                  <a:pt x="4295928" y="177851"/>
                </a:moveTo>
                <a:cubicBezTo>
                  <a:pt x="4295255" y="177673"/>
                  <a:pt x="4294620" y="177724"/>
                  <a:pt x="4294023" y="178004"/>
                </a:cubicBezTo>
                <a:lnTo>
                  <a:pt x="4293414" y="179223"/>
                </a:lnTo>
                <a:lnTo>
                  <a:pt x="4294023" y="181052"/>
                </a:lnTo>
                <a:cubicBezTo>
                  <a:pt x="4295750" y="182169"/>
                  <a:pt x="4297173" y="182372"/>
                  <a:pt x="4298290" y="181661"/>
                </a:cubicBezTo>
                <a:lnTo>
                  <a:pt x="4299509" y="181052"/>
                </a:lnTo>
                <a:lnTo>
                  <a:pt x="4299509" y="179223"/>
                </a:lnTo>
                <a:lnTo>
                  <a:pt x="4298290" y="178613"/>
                </a:lnTo>
                <a:cubicBezTo>
                  <a:pt x="4297389" y="178283"/>
                  <a:pt x="4296601" y="178029"/>
                  <a:pt x="4295928" y="177851"/>
                </a:cubicBezTo>
                <a:close/>
                <a:moveTo>
                  <a:pt x="3762528" y="169469"/>
                </a:moveTo>
                <a:cubicBezTo>
                  <a:pt x="3760598" y="170180"/>
                  <a:pt x="3759582" y="171196"/>
                  <a:pt x="3759480" y="172517"/>
                </a:cubicBezTo>
                <a:cubicBezTo>
                  <a:pt x="3759480" y="173736"/>
                  <a:pt x="3760699" y="174346"/>
                  <a:pt x="3763138" y="174346"/>
                </a:cubicBezTo>
                <a:lnTo>
                  <a:pt x="3764966" y="173736"/>
                </a:lnTo>
                <a:cubicBezTo>
                  <a:pt x="3765068" y="172009"/>
                  <a:pt x="3764255" y="170587"/>
                  <a:pt x="3762528" y="169469"/>
                </a:cubicBezTo>
                <a:close/>
                <a:moveTo>
                  <a:pt x="3489580" y="167640"/>
                </a:moveTo>
                <a:lnTo>
                  <a:pt x="3491408" y="168250"/>
                </a:lnTo>
                <a:cubicBezTo>
                  <a:pt x="3491739" y="169148"/>
                  <a:pt x="3491993" y="169896"/>
                  <a:pt x="3492171" y="170495"/>
                </a:cubicBezTo>
                <a:cubicBezTo>
                  <a:pt x="3492348" y="171094"/>
                  <a:pt x="3492298" y="171543"/>
                  <a:pt x="3492018" y="171842"/>
                </a:cubicBezTo>
                <a:lnTo>
                  <a:pt x="3490189" y="173051"/>
                </a:lnTo>
                <a:lnTo>
                  <a:pt x="3488361" y="172441"/>
                </a:lnTo>
                <a:lnTo>
                  <a:pt x="3487751" y="170645"/>
                </a:lnTo>
                <a:close/>
                <a:moveTo>
                  <a:pt x="1365505" y="167640"/>
                </a:moveTo>
                <a:lnTo>
                  <a:pt x="1367334" y="168250"/>
                </a:lnTo>
                <a:cubicBezTo>
                  <a:pt x="1367664" y="169148"/>
                  <a:pt x="1367918" y="169896"/>
                  <a:pt x="1368095" y="170495"/>
                </a:cubicBezTo>
                <a:cubicBezTo>
                  <a:pt x="1368274" y="171094"/>
                  <a:pt x="1368223" y="171543"/>
                  <a:pt x="1367943" y="171842"/>
                </a:cubicBezTo>
                <a:lnTo>
                  <a:pt x="1366114" y="173051"/>
                </a:lnTo>
                <a:lnTo>
                  <a:pt x="1364286" y="172441"/>
                </a:lnTo>
                <a:lnTo>
                  <a:pt x="1363676" y="170645"/>
                </a:lnTo>
                <a:close/>
                <a:moveTo>
                  <a:pt x="3370708" y="162764"/>
                </a:moveTo>
                <a:cubicBezTo>
                  <a:pt x="3368549" y="162776"/>
                  <a:pt x="3366771" y="163665"/>
                  <a:pt x="3365374" y="165431"/>
                </a:cubicBezTo>
                <a:cubicBezTo>
                  <a:pt x="3363977" y="167196"/>
                  <a:pt x="3363113" y="169761"/>
                  <a:pt x="3362783" y="173127"/>
                </a:cubicBezTo>
                <a:lnTo>
                  <a:pt x="3359125" y="212141"/>
                </a:lnTo>
                <a:cubicBezTo>
                  <a:pt x="3357906" y="220777"/>
                  <a:pt x="3355468" y="230328"/>
                  <a:pt x="3351810" y="240792"/>
                </a:cubicBezTo>
                <a:cubicBezTo>
                  <a:pt x="3350869" y="241732"/>
                  <a:pt x="3349856" y="243053"/>
                  <a:pt x="3348771" y="244755"/>
                </a:cubicBezTo>
                <a:cubicBezTo>
                  <a:pt x="3347687" y="246457"/>
                  <a:pt x="3346694" y="248387"/>
                  <a:pt x="3345790" y="250546"/>
                </a:cubicBezTo>
                <a:cubicBezTo>
                  <a:pt x="3345803" y="251435"/>
                  <a:pt x="3345930" y="252248"/>
                  <a:pt x="3346171" y="252984"/>
                </a:cubicBezTo>
                <a:cubicBezTo>
                  <a:pt x="3346413" y="253721"/>
                  <a:pt x="3346692" y="254534"/>
                  <a:pt x="3347009" y="255423"/>
                </a:cubicBezTo>
                <a:cubicBezTo>
                  <a:pt x="3349728" y="255753"/>
                  <a:pt x="3352521" y="256464"/>
                  <a:pt x="3355391" y="257556"/>
                </a:cubicBezTo>
                <a:cubicBezTo>
                  <a:pt x="3358262" y="258649"/>
                  <a:pt x="3361361" y="259969"/>
                  <a:pt x="3364688" y="261519"/>
                </a:cubicBezTo>
                <a:lnTo>
                  <a:pt x="3378023" y="277931"/>
                </a:lnTo>
                <a:cubicBezTo>
                  <a:pt x="3378925" y="278833"/>
                  <a:pt x="3379712" y="279469"/>
                  <a:pt x="3380385" y="279837"/>
                </a:cubicBezTo>
                <a:cubicBezTo>
                  <a:pt x="3381058" y="280205"/>
                  <a:pt x="3381693" y="280383"/>
                  <a:pt x="3382290" y="280370"/>
                </a:cubicBezTo>
                <a:cubicBezTo>
                  <a:pt x="3384017" y="280370"/>
                  <a:pt x="3386659" y="278541"/>
                  <a:pt x="3390215" y="274883"/>
                </a:cubicBezTo>
                <a:lnTo>
                  <a:pt x="3403626" y="261468"/>
                </a:lnTo>
                <a:lnTo>
                  <a:pt x="3413380" y="244394"/>
                </a:lnTo>
                <a:cubicBezTo>
                  <a:pt x="3416123" y="239224"/>
                  <a:pt x="3418256" y="235235"/>
                  <a:pt x="3419781" y="232427"/>
                </a:cubicBezTo>
                <a:cubicBezTo>
                  <a:pt x="3421305" y="229620"/>
                  <a:pt x="3422219" y="227918"/>
                  <a:pt x="3422524" y="227321"/>
                </a:cubicBezTo>
                <a:cubicBezTo>
                  <a:pt x="3423743" y="222432"/>
                  <a:pt x="3424353" y="216965"/>
                  <a:pt x="3424353" y="210922"/>
                </a:cubicBezTo>
                <a:cubicBezTo>
                  <a:pt x="3424251" y="187148"/>
                  <a:pt x="3417748" y="173736"/>
                  <a:pt x="3404845" y="170688"/>
                </a:cubicBezTo>
                <a:cubicBezTo>
                  <a:pt x="3383408" y="165304"/>
                  <a:pt x="3372028" y="162662"/>
                  <a:pt x="3370708" y="162764"/>
                </a:cubicBezTo>
                <a:close/>
                <a:moveTo>
                  <a:pt x="1246633" y="162764"/>
                </a:moveTo>
                <a:cubicBezTo>
                  <a:pt x="1244474" y="162776"/>
                  <a:pt x="1242696" y="163665"/>
                  <a:pt x="1241299" y="165431"/>
                </a:cubicBezTo>
                <a:cubicBezTo>
                  <a:pt x="1239902" y="167196"/>
                  <a:pt x="1239038" y="169761"/>
                  <a:pt x="1238708" y="173127"/>
                </a:cubicBezTo>
                <a:lnTo>
                  <a:pt x="1235050" y="212141"/>
                </a:lnTo>
                <a:cubicBezTo>
                  <a:pt x="1233831" y="220777"/>
                  <a:pt x="1231393" y="230328"/>
                  <a:pt x="1227735" y="240792"/>
                </a:cubicBezTo>
                <a:cubicBezTo>
                  <a:pt x="1226794" y="241732"/>
                  <a:pt x="1225781" y="243053"/>
                  <a:pt x="1224697" y="244755"/>
                </a:cubicBezTo>
                <a:cubicBezTo>
                  <a:pt x="1223612" y="246457"/>
                  <a:pt x="1222619" y="248387"/>
                  <a:pt x="1221715" y="250546"/>
                </a:cubicBezTo>
                <a:cubicBezTo>
                  <a:pt x="1221728" y="251435"/>
                  <a:pt x="1221855" y="252248"/>
                  <a:pt x="1222096" y="252984"/>
                </a:cubicBezTo>
                <a:cubicBezTo>
                  <a:pt x="1222338" y="253721"/>
                  <a:pt x="1222617" y="254534"/>
                  <a:pt x="1222935" y="255423"/>
                </a:cubicBezTo>
                <a:cubicBezTo>
                  <a:pt x="1225652" y="255753"/>
                  <a:pt x="1228446" y="256464"/>
                  <a:pt x="1231317" y="257556"/>
                </a:cubicBezTo>
                <a:cubicBezTo>
                  <a:pt x="1234187" y="258649"/>
                  <a:pt x="1237286" y="259969"/>
                  <a:pt x="1240613" y="261519"/>
                </a:cubicBezTo>
                <a:lnTo>
                  <a:pt x="1253948" y="277931"/>
                </a:lnTo>
                <a:cubicBezTo>
                  <a:pt x="1254850" y="278833"/>
                  <a:pt x="1255637" y="279469"/>
                  <a:pt x="1256310" y="279837"/>
                </a:cubicBezTo>
                <a:cubicBezTo>
                  <a:pt x="1256983" y="280205"/>
                  <a:pt x="1257618" y="280383"/>
                  <a:pt x="1258215" y="280370"/>
                </a:cubicBezTo>
                <a:cubicBezTo>
                  <a:pt x="1259942" y="280370"/>
                  <a:pt x="1262584" y="278541"/>
                  <a:pt x="1266140" y="274883"/>
                </a:cubicBezTo>
                <a:lnTo>
                  <a:pt x="1279551" y="261468"/>
                </a:lnTo>
                <a:lnTo>
                  <a:pt x="1289305" y="244394"/>
                </a:lnTo>
                <a:cubicBezTo>
                  <a:pt x="1292048" y="239224"/>
                  <a:pt x="1294182" y="235235"/>
                  <a:pt x="1295706" y="232427"/>
                </a:cubicBezTo>
                <a:cubicBezTo>
                  <a:pt x="1297230" y="229620"/>
                  <a:pt x="1298144" y="227918"/>
                  <a:pt x="1298449" y="227321"/>
                </a:cubicBezTo>
                <a:cubicBezTo>
                  <a:pt x="1299668" y="222432"/>
                  <a:pt x="1300278" y="216965"/>
                  <a:pt x="1300278" y="210922"/>
                </a:cubicBezTo>
                <a:cubicBezTo>
                  <a:pt x="1300176" y="187148"/>
                  <a:pt x="1293674" y="173736"/>
                  <a:pt x="1280770" y="170688"/>
                </a:cubicBezTo>
                <a:cubicBezTo>
                  <a:pt x="1259333" y="165304"/>
                  <a:pt x="1247954" y="162662"/>
                  <a:pt x="1246633" y="162764"/>
                </a:cubicBezTo>
                <a:close/>
                <a:moveTo>
                  <a:pt x="1908506" y="161368"/>
                </a:moveTo>
                <a:cubicBezTo>
                  <a:pt x="1908189" y="161090"/>
                  <a:pt x="1906690" y="161796"/>
                  <a:pt x="1904010" y="163484"/>
                </a:cubicBezTo>
                <a:cubicBezTo>
                  <a:pt x="1901331" y="165173"/>
                  <a:pt x="1897546" y="167693"/>
                  <a:pt x="1892656" y="171044"/>
                </a:cubicBezTo>
                <a:cubicBezTo>
                  <a:pt x="1883420" y="177798"/>
                  <a:pt x="1878756" y="181830"/>
                  <a:pt x="1878663" y="183140"/>
                </a:cubicBezTo>
                <a:lnTo>
                  <a:pt x="1879266" y="185559"/>
                </a:lnTo>
                <a:lnTo>
                  <a:pt x="1881684" y="187374"/>
                </a:lnTo>
                <a:cubicBezTo>
                  <a:pt x="1882801" y="187474"/>
                  <a:pt x="1887881" y="184249"/>
                  <a:pt x="1896924" y="177697"/>
                </a:cubicBezTo>
                <a:cubicBezTo>
                  <a:pt x="1901495" y="174396"/>
                  <a:pt x="1905001" y="171775"/>
                  <a:pt x="1907439" y="169835"/>
                </a:cubicBezTo>
                <a:cubicBezTo>
                  <a:pt x="1909878" y="167894"/>
                  <a:pt x="1911249" y="166483"/>
                  <a:pt x="1911554" y="165601"/>
                </a:cubicBezTo>
                <a:lnTo>
                  <a:pt x="1910944" y="162577"/>
                </a:lnTo>
                <a:close/>
                <a:moveTo>
                  <a:pt x="1886015" y="147524"/>
                </a:moveTo>
                <a:lnTo>
                  <a:pt x="1882293" y="148667"/>
                </a:lnTo>
                <a:lnTo>
                  <a:pt x="1880471" y="152296"/>
                </a:lnTo>
                <a:lnTo>
                  <a:pt x="1881744" y="154839"/>
                </a:lnTo>
                <a:lnTo>
                  <a:pt x="1886015" y="156058"/>
                </a:lnTo>
                <a:lnTo>
                  <a:pt x="1889675" y="154839"/>
                </a:lnTo>
                <a:lnTo>
                  <a:pt x="1890895" y="152400"/>
                </a:lnTo>
                <a:lnTo>
                  <a:pt x="1890285" y="149962"/>
                </a:lnTo>
                <a:close/>
                <a:moveTo>
                  <a:pt x="839191" y="140513"/>
                </a:moveTo>
                <a:cubicBezTo>
                  <a:pt x="839737" y="140640"/>
                  <a:pt x="840017" y="141148"/>
                  <a:pt x="840030" y="142037"/>
                </a:cubicBezTo>
                <a:lnTo>
                  <a:pt x="838810" y="144476"/>
                </a:lnTo>
                <a:lnTo>
                  <a:pt x="837591" y="145085"/>
                </a:lnTo>
                <a:lnTo>
                  <a:pt x="836372" y="144476"/>
                </a:lnTo>
                <a:cubicBezTo>
                  <a:pt x="835051" y="142647"/>
                  <a:pt x="835254" y="141428"/>
                  <a:pt x="836982" y="140818"/>
                </a:cubicBezTo>
                <a:cubicBezTo>
                  <a:pt x="837909" y="140488"/>
                  <a:pt x="838645" y="140386"/>
                  <a:pt x="839191" y="140513"/>
                </a:cubicBezTo>
                <a:close/>
                <a:moveTo>
                  <a:pt x="4546931" y="136551"/>
                </a:moveTo>
                <a:cubicBezTo>
                  <a:pt x="4545991" y="136233"/>
                  <a:pt x="4545128" y="136259"/>
                  <a:pt x="4544340" y="136627"/>
                </a:cubicBezTo>
                <a:cubicBezTo>
                  <a:pt x="4543553" y="136995"/>
                  <a:pt x="4542994" y="137783"/>
                  <a:pt x="4542664" y="138989"/>
                </a:cubicBezTo>
                <a:cubicBezTo>
                  <a:pt x="4542384" y="139294"/>
                  <a:pt x="4542334" y="139751"/>
                  <a:pt x="4542512" y="140361"/>
                </a:cubicBezTo>
                <a:cubicBezTo>
                  <a:pt x="4542689" y="140970"/>
                  <a:pt x="4542943" y="141732"/>
                  <a:pt x="4543273" y="142647"/>
                </a:cubicBezTo>
                <a:lnTo>
                  <a:pt x="4545102" y="143256"/>
                </a:lnTo>
                <a:cubicBezTo>
                  <a:pt x="4548049" y="142647"/>
                  <a:pt x="4549471" y="141428"/>
                  <a:pt x="4549370" y="139599"/>
                </a:cubicBezTo>
                <a:cubicBezTo>
                  <a:pt x="4549382" y="138710"/>
                  <a:pt x="4549204" y="138049"/>
                  <a:pt x="4548836" y="137618"/>
                </a:cubicBezTo>
                <a:cubicBezTo>
                  <a:pt x="4548468" y="137186"/>
                  <a:pt x="4547833" y="136830"/>
                  <a:pt x="4546931" y="136551"/>
                </a:cubicBezTo>
                <a:close/>
                <a:moveTo>
                  <a:pt x="847345" y="130455"/>
                </a:moveTo>
                <a:lnTo>
                  <a:pt x="848564" y="131674"/>
                </a:lnTo>
                <a:lnTo>
                  <a:pt x="846126" y="133503"/>
                </a:lnTo>
                <a:lnTo>
                  <a:pt x="845516" y="131064"/>
                </a:lnTo>
                <a:close/>
                <a:moveTo>
                  <a:pt x="952729" y="126188"/>
                </a:moveTo>
                <a:cubicBezTo>
                  <a:pt x="951840" y="126505"/>
                  <a:pt x="951332" y="126937"/>
                  <a:pt x="951205" y="127483"/>
                </a:cubicBezTo>
                <a:cubicBezTo>
                  <a:pt x="951078" y="128029"/>
                  <a:pt x="951180" y="128613"/>
                  <a:pt x="951510" y="129236"/>
                </a:cubicBezTo>
                <a:lnTo>
                  <a:pt x="952729" y="129845"/>
                </a:lnTo>
                <a:cubicBezTo>
                  <a:pt x="953060" y="130137"/>
                  <a:pt x="953466" y="130163"/>
                  <a:pt x="953949" y="129921"/>
                </a:cubicBezTo>
                <a:cubicBezTo>
                  <a:pt x="954431" y="129680"/>
                  <a:pt x="954838" y="129248"/>
                  <a:pt x="955168" y="128626"/>
                </a:cubicBezTo>
                <a:lnTo>
                  <a:pt x="955168" y="127407"/>
                </a:lnTo>
                <a:cubicBezTo>
                  <a:pt x="955269" y="126086"/>
                  <a:pt x="954457" y="125680"/>
                  <a:pt x="952729" y="126188"/>
                </a:cubicBezTo>
                <a:close/>
                <a:moveTo>
                  <a:pt x="1905511" y="120701"/>
                </a:moveTo>
                <a:lnTo>
                  <a:pt x="1907926" y="121311"/>
                </a:lnTo>
                <a:lnTo>
                  <a:pt x="1910944" y="124359"/>
                </a:lnTo>
                <a:lnTo>
                  <a:pt x="1910944" y="127407"/>
                </a:lnTo>
                <a:lnTo>
                  <a:pt x="1907926" y="130455"/>
                </a:lnTo>
                <a:lnTo>
                  <a:pt x="1903096" y="127407"/>
                </a:lnTo>
                <a:lnTo>
                  <a:pt x="1903096" y="123140"/>
                </a:lnTo>
                <a:close/>
                <a:moveTo>
                  <a:pt x="1985925" y="108509"/>
                </a:moveTo>
                <a:cubicBezTo>
                  <a:pt x="1985595" y="108204"/>
                  <a:pt x="1984122" y="108814"/>
                  <a:pt x="1981506" y="110338"/>
                </a:cubicBezTo>
                <a:cubicBezTo>
                  <a:pt x="1978889" y="111862"/>
                  <a:pt x="1975283" y="114300"/>
                  <a:pt x="1970685" y="117653"/>
                </a:cubicBezTo>
                <a:cubicBezTo>
                  <a:pt x="1962049" y="124257"/>
                  <a:pt x="1957376" y="128118"/>
                  <a:pt x="1956664" y="129236"/>
                </a:cubicBezTo>
                <a:lnTo>
                  <a:pt x="1957274" y="132284"/>
                </a:lnTo>
                <a:lnTo>
                  <a:pt x="1959713" y="134112"/>
                </a:lnTo>
                <a:cubicBezTo>
                  <a:pt x="1961541" y="134214"/>
                  <a:pt x="1966418" y="130963"/>
                  <a:pt x="1974343" y="124359"/>
                </a:cubicBezTo>
                <a:cubicBezTo>
                  <a:pt x="1982979" y="118161"/>
                  <a:pt x="1987652" y="114097"/>
                  <a:pt x="1988364" y="112167"/>
                </a:cubicBezTo>
                <a:lnTo>
                  <a:pt x="1988364" y="109728"/>
                </a:lnTo>
                <a:close/>
                <a:moveTo>
                  <a:pt x="884226" y="103937"/>
                </a:moveTo>
                <a:cubicBezTo>
                  <a:pt x="883679" y="103810"/>
                  <a:pt x="882943" y="103912"/>
                  <a:pt x="882016" y="104242"/>
                </a:cubicBezTo>
                <a:cubicBezTo>
                  <a:pt x="876631" y="105969"/>
                  <a:pt x="871551" y="110440"/>
                  <a:pt x="866776" y="117653"/>
                </a:cubicBezTo>
                <a:lnTo>
                  <a:pt x="864947" y="120701"/>
                </a:lnTo>
                <a:cubicBezTo>
                  <a:pt x="860781" y="126086"/>
                  <a:pt x="858749" y="129947"/>
                  <a:pt x="858851" y="132284"/>
                </a:cubicBezTo>
                <a:cubicBezTo>
                  <a:pt x="858749" y="133604"/>
                  <a:pt x="859562" y="134011"/>
                  <a:pt x="861289" y="133503"/>
                </a:cubicBezTo>
                <a:cubicBezTo>
                  <a:pt x="862204" y="133223"/>
                  <a:pt x="863118" y="132868"/>
                  <a:pt x="864033" y="132436"/>
                </a:cubicBezTo>
                <a:cubicBezTo>
                  <a:pt x="864947" y="132004"/>
                  <a:pt x="865861" y="131344"/>
                  <a:pt x="866776" y="130455"/>
                </a:cubicBezTo>
                <a:lnTo>
                  <a:pt x="883845" y="109728"/>
                </a:lnTo>
                <a:cubicBezTo>
                  <a:pt x="884467" y="108789"/>
                  <a:pt x="884899" y="107925"/>
                  <a:pt x="885140" y="107138"/>
                </a:cubicBezTo>
                <a:cubicBezTo>
                  <a:pt x="885381" y="106350"/>
                  <a:pt x="885356" y="105791"/>
                  <a:pt x="885064" y="105461"/>
                </a:cubicBezTo>
                <a:cubicBezTo>
                  <a:pt x="885051" y="104572"/>
                  <a:pt x="884772" y="104064"/>
                  <a:pt x="884226" y="103937"/>
                </a:cubicBezTo>
                <a:close/>
                <a:moveTo>
                  <a:pt x="3228976" y="96241"/>
                </a:moveTo>
                <a:cubicBezTo>
                  <a:pt x="3209367" y="95631"/>
                  <a:pt x="3190672" y="97466"/>
                  <a:pt x="3172892" y="101747"/>
                </a:cubicBezTo>
                <a:cubicBezTo>
                  <a:pt x="3169857" y="102027"/>
                  <a:pt x="3167698" y="102537"/>
                  <a:pt x="3166415" y="103276"/>
                </a:cubicBezTo>
                <a:cubicBezTo>
                  <a:pt x="3165133" y="104016"/>
                  <a:pt x="3164650" y="105137"/>
                  <a:pt x="3164968" y="106641"/>
                </a:cubicBezTo>
                <a:cubicBezTo>
                  <a:pt x="3164955" y="106361"/>
                  <a:pt x="3165285" y="107075"/>
                  <a:pt x="3165958" y="108782"/>
                </a:cubicBezTo>
                <a:cubicBezTo>
                  <a:pt x="3166631" y="110490"/>
                  <a:pt x="3167724" y="113039"/>
                  <a:pt x="3169235" y="116430"/>
                </a:cubicBezTo>
                <a:cubicBezTo>
                  <a:pt x="3169222" y="117029"/>
                  <a:pt x="3169857" y="118118"/>
                  <a:pt x="3171140" y="119699"/>
                </a:cubicBezTo>
                <a:cubicBezTo>
                  <a:pt x="3172422" y="121280"/>
                  <a:pt x="3174429" y="123429"/>
                  <a:pt x="3177160" y="126146"/>
                </a:cubicBezTo>
                <a:cubicBezTo>
                  <a:pt x="3179293" y="127347"/>
                  <a:pt x="3180817" y="128738"/>
                  <a:pt x="3181732" y="130319"/>
                </a:cubicBezTo>
                <a:cubicBezTo>
                  <a:pt x="3182646" y="131900"/>
                  <a:pt x="3182951" y="133749"/>
                  <a:pt x="3182646" y="135866"/>
                </a:cubicBezTo>
                <a:cubicBezTo>
                  <a:pt x="3182037" y="137975"/>
                  <a:pt x="3181579" y="139702"/>
                  <a:pt x="3181274" y="141049"/>
                </a:cubicBezTo>
                <a:cubicBezTo>
                  <a:pt x="3180970" y="142395"/>
                  <a:pt x="3180817" y="143513"/>
                  <a:pt x="3180817" y="144402"/>
                </a:cubicBezTo>
                <a:cubicBezTo>
                  <a:pt x="3150045" y="173947"/>
                  <a:pt x="3126855" y="208902"/>
                  <a:pt x="3111247" y="249269"/>
                </a:cubicBezTo>
                <a:cubicBezTo>
                  <a:pt x="3095638" y="289636"/>
                  <a:pt x="3087536" y="335566"/>
                  <a:pt x="3086939" y="387060"/>
                </a:cubicBezTo>
                <a:cubicBezTo>
                  <a:pt x="3087040" y="413277"/>
                  <a:pt x="3089886" y="455345"/>
                  <a:pt x="3095473" y="513266"/>
                </a:cubicBezTo>
                <a:cubicBezTo>
                  <a:pt x="3101061" y="572410"/>
                  <a:pt x="3103906" y="614471"/>
                  <a:pt x="3104008" y="639450"/>
                </a:cubicBezTo>
                <a:lnTo>
                  <a:pt x="3119857" y="641884"/>
                </a:lnTo>
                <a:lnTo>
                  <a:pt x="3171064" y="629104"/>
                </a:lnTo>
                <a:lnTo>
                  <a:pt x="3211907" y="624840"/>
                </a:lnTo>
                <a:cubicBezTo>
                  <a:pt x="3219832" y="624230"/>
                  <a:pt x="3225318" y="623011"/>
                  <a:pt x="3228366" y="621182"/>
                </a:cubicBezTo>
                <a:cubicBezTo>
                  <a:pt x="3229598" y="620864"/>
                  <a:pt x="3230792" y="620585"/>
                  <a:pt x="3231947" y="620343"/>
                </a:cubicBezTo>
                <a:cubicBezTo>
                  <a:pt x="3233103" y="620102"/>
                  <a:pt x="3234144" y="619975"/>
                  <a:pt x="3235072" y="619962"/>
                </a:cubicBezTo>
                <a:lnTo>
                  <a:pt x="3258237" y="619962"/>
                </a:lnTo>
                <a:lnTo>
                  <a:pt x="3299656" y="616745"/>
                </a:lnTo>
                <a:lnTo>
                  <a:pt x="3299754" y="614096"/>
                </a:lnTo>
                <a:cubicBezTo>
                  <a:pt x="3299628" y="611963"/>
                  <a:pt x="3299122" y="610439"/>
                  <a:pt x="3298238" y="609524"/>
                </a:cubicBezTo>
                <a:lnTo>
                  <a:pt x="3293974" y="607695"/>
                </a:lnTo>
                <a:lnTo>
                  <a:pt x="3292755" y="585750"/>
                </a:lnTo>
                <a:cubicBezTo>
                  <a:pt x="3292425" y="578155"/>
                  <a:pt x="3292171" y="572466"/>
                  <a:pt x="3291993" y="568681"/>
                </a:cubicBezTo>
                <a:cubicBezTo>
                  <a:pt x="3291815" y="564896"/>
                  <a:pt x="3291866" y="562864"/>
                  <a:pt x="3292146" y="562585"/>
                </a:cubicBezTo>
                <a:cubicBezTo>
                  <a:pt x="3293466" y="561366"/>
                  <a:pt x="3294482" y="560756"/>
                  <a:pt x="3295193" y="560756"/>
                </a:cubicBezTo>
                <a:cubicBezTo>
                  <a:pt x="3294686" y="561366"/>
                  <a:pt x="3294482" y="562585"/>
                  <a:pt x="3294584" y="564414"/>
                </a:cubicBezTo>
                <a:lnTo>
                  <a:pt x="3296413" y="565633"/>
                </a:lnTo>
                <a:lnTo>
                  <a:pt x="3298238" y="565633"/>
                </a:lnTo>
                <a:lnTo>
                  <a:pt x="3298845" y="564414"/>
                </a:lnTo>
                <a:cubicBezTo>
                  <a:pt x="3298832" y="563525"/>
                  <a:pt x="3298706" y="562712"/>
                  <a:pt x="3298466" y="561975"/>
                </a:cubicBezTo>
                <a:cubicBezTo>
                  <a:pt x="3298225" y="561239"/>
                  <a:pt x="3297948" y="560426"/>
                  <a:pt x="3297632" y="559537"/>
                </a:cubicBezTo>
                <a:cubicBezTo>
                  <a:pt x="3297960" y="557721"/>
                  <a:pt x="3298213" y="556324"/>
                  <a:pt x="3298390" y="555346"/>
                </a:cubicBezTo>
                <a:cubicBezTo>
                  <a:pt x="3298566" y="554368"/>
                  <a:pt x="3298516" y="553733"/>
                  <a:pt x="3298238" y="553441"/>
                </a:cubicBezTo>
                <a:lnTo>
                  <a:pt x="3295193" y="550393"/>
                </a:lnTo>
                <a:lnTo>
                  <a:pt x="3297022" y="543687"/>
                </a:lnTo>
                <a:lnTo>
                  <a:pt x="3295193" y="541862"/>
                </a:lnTo>
                <a:lnTo>
                  <a:pt x="3292755" y="543078"/>
                </a:lnTo>
                <a:lnTo>
                  <a:pt x="3294584" y="547955"/>
                </a:lnTo>
                <a:lnTo>
                  <a:pt x="3292755" y="549174"/>
                </a:lnTo>
                <a:lnTo>
                  <a:pt x="3290926" y="531558"/>
                </a:lnTo>
                <a:lnTo>
                  <a:pt x="3292146" y="529133"/>
                </a:lnTo>
                <a:cubicBezTo>
                  <a:pt x="3293085" y="529411"/>
                  <a:pt x="3293949" y="529613"/>
                  <a:pt x="3294736" y="529739"/>
                </a:cubicBezTo>
                <a:cubicBezTo>
                  <a:pt x="3295524" y="529865"/>
                  <a:pt x="3296083" y="530068"/>
                  <a:pt x="3296413" y="530345"/>
                </a:cubicBezTo>
                <a:cubicBezTo>
                  <a:pt x="3297124" y="529638"/>
                  <a:pt x="3297530" y="528015"/>
                  <a:pt x="3297632" y="525476"/>
                </a:cubicBezTo>
                <a:cubicBezTo>
                  <a:pt x="3297530" y="522529"/>
                  <a:pt x="3296514" y="517449"/>
                  <a:pt x="3294584" y="510236"/>
                </a:cubicBezTo>
                <a:lnTo>
                  <a:pt x="3291536" y="497434"/>
                </a:lnTo>
                <a:lnTo>
                  <a:pt x="3293365" y="484632"/>
                </a:lnTo>
                <a:cubicBezTo>
                  <a:pt x="3292755" y="479654"/>
                  <a:pt x="3292146" y="477419"/>
                  <a:pt x="3291536" y="477927"/>
                </a:cubicBezTo>
                <a:cubicBezTo>
                  <a:pt x="3292857" y="479654"/>
                  <a:pt x="3294482" y="480467"/>
                  <a:pt x="3296413" y="480365"/>
                </a:cubicBezTo>
                <a:lnTo>
                  <a:pt x="3297022" y="476708"/>
                </a:lnTo>
                <a:cubicBezTo>
                  <a:pt x="3297632" y="476098"/>
                  <a:pt x="3297632" y="475488"/>
                  <a:pt x="3297022" y="474879"/>
                </a:cubicBezTo>
                <a:cubicBezTo>
                  <a:pt x="3296705" y="474549"/>
                  <a:pt x="3296121" y="474295"/>
                  <a:pt x="3295270" y="474117"/>
                </a:cubicBezTo>
                <a:cubicBezTo>
                  <a:pt x="3294419" y="473939"/>
                  <a:pt x="3293377" y="473990"/>
                  <a:pt x="3292146" y="474269"/>
                </a:cubicBezTo>
                <a:cubicBezTo>
                  <a:pt x="3291841" y="473380"/>
                  <a:pt x="3291688" y="471653"/>
                  <a:pt x="3291688" y="469088"/>
                </a:cubicBezTo>
                <a:cubicBezTo>
                  <a:pt x="3291688" y="466522"/>
                  <a:pt x="3291841" y="462966"/>
                  <a:pt x="3292146" y="458420"/>
                </a:cubicBezTo>
                <a:cubicBezTo>
                  <a:pt x="3292475" y="453835"/>
                  <a:pt x="3292578" y="450203"/>
                  <a:pt x="3292450" y="447523"/>
                </a:cubicBezTo>
                <a:cubicBezTo>
                  <a:pt x="3292323" y="444843"/>
                  <a:pt x="3291815" y="443192"/>
                  <a:pt x="3290926" y="442570"/>
                </a:cubicBezTo>
                <a:lnTo>
                  <a:pt x="3276906" y="441351"/>
                </a:lnTo>
                <a:lnTo>
                  <a:pt x="3270200" y="429159"/>
                </a:lnTo>
                <a:cubicBezTo>
                  <a:pt x="3267482" y="426111"/>
                  <a:pt x="3264231" y="421691"/>
                  <a:pt x="3260446" y="415900"/>
                </a:cubicBezTo>
                <a:cubicBezTo>
                  <a:pt x="3256662" y="410109"/>
                  <a:pt x="3252191" y="402946"/>
                  <a:pt x="3247035" y="394412"/>
                </a:cubicBezTo>
                <a:cubicBezTo>
                  <a:pt x="3245206" y="388925"/>
                  <a:pt x="3245206" y="383439"/>
                  <a:pt x="3247035" y="377952"/>
                </a:cubicBezTo>
                <a:cubicBezTo>
                  <a:pt x="3247924" y="375527"/>
                  <a:pt x="3249499" y="373063"/>
                  <a:pt x="3251759" y="370561"/>
                </a:cubicBezTo>
                <a:cubicBezTo>
                  <a:pt x="3254020" y="368059"/>
                  <a:pt x="3257119" y="365443"/>
                  <a:pt x="3261056" y="362712"/>
                </a:cubicBezTo>
                <a:lnTo>
                  <a:pt x="3272029" y="353568"/>
                </a:lnTo>
                <a:cubicBezTo>
                  <a:pt x="3277414" y="336398"/>
                  <a:pt x="3280055" y="325019"/>
                  <a:pt x="3279954" y="319431"/>
                </a:cubicBezTo>
                <a:cubicBezTo>
                  <a:pt x="3280055" y="310896"/>
                  <a:pt x="3279242" y="298704"/>
                  <a:pt x="3277515" y="282855"/>
                </a:cubicBezTo>
                <a:lnTo>
                  <a:pt x="3273857" y="249936"/>
                </a:lnTo>
                <a:cubicBezTo>
                  <a:pt x="3274975" y="243332"/>
                  <a:pt x="3275788" y="238252"/>
                  <a:pt x="3276296" y="234696"/>
                </a:cubicBezTo>
                <a:cubicBezTo>
                  <a:pt x="3274327" y="168847"/>
                  <a:pt x="3272954" y="124786"/>
                  <a:pt x="3272176" y="102513"/>
                </a:cubicBezTo>
                <a:lnTo>
                  <a:pt x="3272071" y="99634"/>
                </a:lnTo>
                <a:lnTo>
                  <a:pt x="3243225" y="97159"/>
                </a:lnTo>
                <a:cubicBezTo>
                  <a:pt x="3235503" y="96547"/>
                  <a:pt x="3230754" y="96241"/>
                  <a:pt x="3228976" y="96241"/>
                </a:cubicBezTo>
                <a:close/>
                <a:moveTo>
                  <a:pt x="494234" y="94412"/>
                </a:moveTo>
                <a:cubicBezTo>
                  <a:pt x="492913" y="93803"/>
                  <a:pt x="490678" y="95022"/>
                  <a:pt x="487528" y="98070"/>
                </a:cubicBezTo>
                <a:cubicBezTo>
                  <a:pt x="484480" y="101626"/>
                  <a:pt x="482651" y="104267"/>
                  <a:pt x="482042" y="105995"/>
                </a:cubicBezTo>
                <a:lnTo>
                  <a:pt x="483261" y="107214"/>
                </a:lnTo>
                <a:lnTo>
                  <a:pt x="485090" y="107214"/>
                </a:lnTo>
                <a:cubicBezTo>
                  <a:pt x="492405" y="104166"/>
                  <a:pt x="495453" y="99899"/>
                  <a:pt x="494234" y="94412"/>
                </a:cubicBezTo>
                <a:close/>
                <a:moveTo>
                  <a:pt x="1950602" y="93269"/>
                </a:moveTo>
                <a:lnTo>
                  <a:pt x="1953633" y="93269"/>
                </a:lnTo>
                <a:lnTo>
                  <a:pt x="1956664" y="95708"/>
                </a:lnTo>
                <a:lnTo>
                  <a:pt x="1956664" y="99975"/>
                </a:lnTo>
                <a:cubicBezTo>
                  <a:pt x="1954745" y="106680"/>
                  <a:pt x="1950703" y="108509"/>
                  <a:pt x="1944539" y="105461"/>
                </a:cubicBezTo>
                <a:lnTo>
                  <a:pt x="1942720" y="103023"/>
                </a:lnTo>
                <a:cubicBezTo>
                  <a:pt x="1942619" y="98857"/>
                  <a:pt x="1945246" y="95606"/>
                  <a:pt x="1950602" y="93269"/>
                </a:cubicBezTo>
                <a:close/>
                <a:moveTo>
                  <a:pt x="4537813" y="42672"/>
                </a:moveTo>
                <a:cubicBezTo>
                  <a:pt x="4538702" y="42672"/>
                  <a:pt x="4540276" y="42825"/>
                  <a:pt x="4542537" y="43130"/>
                </a:cubicBezTo>
                <a:cubicBezTo>
                  <a:pt x="4544797" y="43434"/>
                  <a:pt x="4547895" y="43892"/>
                  <a:pt x="4551832" y="44501"/>
                </a:cubicBezTo>
                <a:cubicBezTo>
                  <a:pt x="4566969" y="47651"/>
                  <a:pt x="4576924" y="51715"/>
                  <a:pt x="4581699" y="56693"/>
                </a:cubicBezTo>
                <a:cubicBezTo>
                  <a:pt x="4585356" y="60452"/>
                  <a:pt x="4592061" y="70003"/>
                  <a:pt x="4601813" y="85344"/>
                </a:cubicBezTo>
                <a:cubicBezTo>
                  <a:pt x="4612785" y="102312"/>
                  <a:pt x="4618880" y="112268"/>
                  <a:pt x="4620099" y="115215"/>
                </a:cubicBezTo>
                <a:cubicBezTo>
                  <a:pt x="4623159" y="122238"/>
                  <a:pt x="4625724" y="128613"/>
                  <a:pt x="4627794" y="134340"/>
                </a:cubicBezTo>
                <a:cubicBezTo>
                  <a:pt x="4629864" y="140066"/>
                  <a:pt x="4631362" y="145067"/>
                  <a:pt x="4632289" y="149342"/>
                </a:cubicBezTo>
                <a:cubicBezTo>
                  <a:pt x="4634435" y="159359"/>
                  <a:pt x="4636086" y="168692"/>
                  <a:pt x="4637242" y="177341"/>
                </a:cubicBezTo>
                <a:cubicBezTo>
                  <a:pt x="4638397" y="185991"/>
                  <a:pt x="4638981" y="194113"/>
                  <a:pt x="4638994" y="201707"/>
                </a:cubicBezTo>
                <a:cubicBezTo>
                  <a:pt x="4638994" y="209342"/>
                  <a:pt x="4637927" y="215109"/>
                  <a:pt x="4635794" y="219009"/>
                </a:cubicBezTo>
                <a:cubicBezTo>
                  <a:pt x="4633661" y="222909"/>
                  <a:pt x="4630461" y="224866"/>
                  <a:pt x="4626194" y="224878"/>
                </a:cubicBezTo>
                <a:cubicBezTo>
                  <a:pt x="4622435" y="224878"/>
                  <a:pt x="4617762" y="222439"/>
                  <a:pt x="4612175" y="217561"/>
                </a:cubicBezTo>
                <a:lnTo>
                  <a:pt x="4599984" y="206585"/>
                </a:lnTo>
                <a:cubicBezTo>
                  <a:pt x="4583527" y="195608"/>
                  <a:pt x="4565851" y="190120"/>
                  <a:pt x="4546956" y="190119"/>
                </a:cubicBezTo>
                <a:cubicBezTo>
                  <a:pt x="4528670" y="190018"/>
                  <a:pt x="4500022" y="198759"/>
                  <a:pt x="4461012" y="216341"/>
                </a:cubicBezTo>
                <a:lnTo>
                  <a:pt x="4437241" y="226708"/>
                </a:lnTo>
                <a:cubicBezTo>
                  <a:pt x="4421724" y="233403"/>
                  <a:pt x="4407654" y="239983"/>
                  <a:pt x="4395031" y="246450"/>
                </a:cubicBezTo>
                <a:cubicBezTo>
                  <a:pt x="4382409" y="252916"/>
                  <a:pt x="4371082" y="259344"/>
                  <a:pt x="4361050" y="265734"/>
                </a:cubicBezTo>
                <a:cubicBezTo>
                  <a:pt x="4360441" y="266357"/>
                  <a:pt x="4359070" y="267551"/>
                  <a:pt x="4356936" y="269317"/>
                </a:cubicBezTo>
                <a:cubicBezTo>
                  <a:pt x="4354803" y="271082"/>
                  <a:pt x="4351907" y="273344"/>
                  <a:pt x="4348250" y="276100"/>
                </a:cubicBezTo>
                <a:lnTo>
                  <a:pt x="4339717" y="279149"/>
                </a:lnTo>
                <a:lnTo>
                  <a:pt x="4331793" y="287077"/>
                </a:lnTo>
                <a:cubicBezTo>
                  <a:pt x="4328847" y="287077"/>
                  <a:pt x="4324377" y="288296"/>
                  <a:pt x="4318384" y="290735"/>
                </a:cubicBezTo>
                <a:lnTo>
                  <a:pt x="4304364" y="304760"/>
                </a:lnTo>
                <a:cubicBezTo>
                  <a:pt x="4302841" y="304748"/>
                  <a:pt x="4300707" y="305230"/>
                  <a:pt x="4297965" y="306209"/>
                </a:cubicBezTo>
                <a:cubicBezTo>
                  <a:pt x="4295222" y="307187"/>
                  <a:pt x="4291869" y="308737"/>
                  <a:pt x="4287907" y="310858"/>
                </a:cubicBezTo>
                <a:lnTo>
                  <a:pt x="4277545" y="324273"/>
                </a:lnTo>
                <a:lnTo>
                  <a:pt x="4245241" y="354763"/>
                </a:lnTo>
                <a:cubicBezTo>
                  <a:pt x="4237609" y="363008"/>
                  <a:pt x="4231844" y="370452"/>
                  <a:pt x="4227945" y="377096"/>
                </a:cubicBezTo>
                <a:cubicBezTo>
                  <a:pt x="4224047" y="383740"/>
                  <a:pt x="4222091" y="389508"/>
                  <a:pt x="4222078" y="394399"/>
                </a:cubicBezTo>
                <a:cubicBezTo>
                  <a:pt x="4222091" y="396508"/>
                  <a:pt x="4222523" y="398540"/>
                  <a:pt x="4223374" y="400497"/>
                </a:cubicBezTo>
                <a:cubicBezTo>
                  <a:pt x="4224225" y="402453"/>
                  <a:pt x="4225418" y="404486"/>
                  <a:pt x="4226955" y="406595"/>
                </a:cubicBezTo>
                <a:cubicBezTo>
                  <a:pt x="4229711" y="409656"/>
                  <a:pt x="4236085" y="412680"/>
                  <a:pt x="4246078" y="415665"/>
                </a:cubicBezTo>
                <a:cubicBezTo>
                  <a:pt x="4256072" y="418651"/>
                  <a:pt x="4269609" y="421522"/>
                  <a:pt x="4286688" y="424278"/>
                </a:cubicBezTo>
                <a:cubicBezTo>
                  <a:pt x="4311781" y="428547"/>
                  <a:pt x="4333520" y="430986"/>
                  <a:pt x="4351907" y="431596"/>
                </a:cubicBezTo>
                <a:lnTo>
                  <a:pt x="4520137" y="440128"/>
                </a:lnTo>
                <a:cubicBezTo>
                  <a:pt x="4558537" y="441854"/>
                  <a:pt x="4596327" y="449366"/>
                  <a:pt x="4633509" y="462663"/>
                </a:cubicBezTo>
                <a:cubicBezTo>
                  <a:pt x="4656962" y="471177"/>
                  <a:pt x="4675731" y="481100"/>
                  <a:pt x="4689813" y="492432"/>
                </a:cubicBezTo>
                <a:cubicBezTo>
                  <a:pt x="4703896" y="503764"/>
                  <a:pt x="4713369" y="516583"/>
                  <a:pt x="4718232" y="530889"/>
                </a:cubicBezTo>
                <a:cubicBezTo>
                  <a:pt x="4720162" y="537598"/>
                  <a:pt x="4721176" y="541868"/>
                  <a:pt x="4721276" y="543697"/>
                </a:cubicBezTo>
                <a:cubicBezTo>
                  <a:pt x="4719120" y="548869"/>
                  <a:pt x="4717343" y="553468"/>
                  <a:pt x="4715946" y="557496"/>
                </a:cubicBezTo>
                <a:cubicBezTo>
                  <a:pt x="4714550" y="561524"/>
                  <a:pt x="4713686" y="565057"/>
                  <a:pt x="4713356" y="568094"/>
                </a:cubicBezTo>
                <a:lnTo>
                  <a:pt x="4708480" y="569315"/>
                </a:lnTo>
                <a:lnTo>
                  <a:pt x="4707871" y="570535"/>
                </a:lnTo>
                <a:cubicBezTo>
                  <a:pt x="4708150" y="573254"/>
                  <a:pt x="4707896" y="575439"/>
                  <a:pt x="4707108" y="577091"/>
                </a:cubicBezTo>
                <a:cubicBezTo>
                  <a:pt x="4706321" y="578743"/>
                  <a:pt x="4705153" y="580014"/>
                  <a:pt x="4703604" y="580903"/>
                </a:cubicBezTo>
                <a:lnTo>
                  <a:pt x="4694461" y="585172"/>
                </a:lnTo>
                <a:cubicBezTo>
                  <a:pt x="4692023" y="588234"/>
                  <a:pt x="4689737" y="590954"/>
                  <a:pt x="4687604" y="593330"/>
                </a:cubicBezTo>
                <a:cubicBezTo>
                  <a:pt x="4685470" y="595706"/>
                  <a:pt x="4683490" y="597662"/>
                  <a:pt x="4681661" y="599200"/>
                </a:cubicBezTo>
                <a:cubicBezTo>
                  <a:pt x="4677699" y="601970"/>
                  <a:pt x="4672518" y="604969"/>
                  <a:pt x="4666118" y="608196"/>
                </a:cubicBezTo>
                <a:cubicBezTo>
                  <a:pt x="4659718" y="611423"/>
                  <a:pt x="4652099" y="614727"/>
                  <a:pt x="4643261" y="618107"/>
                </a:cubicBezTo>
                <a:lnTo>
                  <a:pt x="4642651" y="618717"/>
                </a:lnTo>
                <a:lnTo>
                  <a:pt x="4643261" y="625426"/>
                </a:lnTo>
                <a:lnTo>
                  <a:pt x="4629851" y="629085"/>
                </a:lnTo>
                <a:cubicBezTo>
                  <a:pt x="4627400" y="630635"/>
                  <a:pt x="4625293" y="632109"/>
                  <a:pt x="4623528" y="633507"/>
                </a:cubicBezTo>
                <a:cubicBezTo>
                  <a:pt x="4621762" y="634904"/>
                  <a:pt x="4620416" y="636073"/>
                  <a:pt x="4619489" y="637014"/>
                </a:cubicBezTo>
                <a:cubicBezTo>
                  <a:pt x="4617381" y="637331"/>
                  <a:pt x="4614740" y="638068"/>
                  <a:pt x="4611565" y="639224"/>
                </a:cubicBezTo>
                <a:cubicBezTo>
                  <a:pt x="4608391" y="640381"/>
                  <a:pt x="4604530" y="641880"/>
                  <a:pt x="4599984" y="643722"/>
                </a:cubicBezTo>
                <a:lnTo>
                  <a:pt x="4592670" y="647992"/>
                </a:lnTo>
                <a:cubicBezTo>
                  <a:pt x="4592048" y="647699"/>
                  <a:pt x="4591159" y="647522"/>
                  <a:pt x="4590003" y="647458"/>
                </a:cubicBezTo>
                <a:cubicBezTo>
                  <a:pt x="4588848" y="647395"/>
                  <a:pt x="4587502" y="647369"/>
                  <a:pt x="4585965" y="647382"/>
                </a:cubicBezTo>
                <a:cubicBezTo>
                  <a:pt x="4585635" y="648602"/>
                  <a:pt x="4585229" y="649669"/>
                  <a:pt x="4584746" y="650584"/>
                </a:cubicBezTo>
                <a:cubicBezTo>
                  <a:pt x="4584264" y="651499"/>
                  <a:pt x="4583857" y="652261"/>
                  <a:pt x="4583527" y="652871"/>
                </a:cubicBezTo>
                <a:cubicBezTo>
                  <a:pt x="4580988" y="654701"/>
                  <a:pt x="4576314" y="655920"/>
                  <a:pt x="4569508" y="656530"/>
                </a:cubicBezTo>
                <a:cubicBezTo>
                  <a:pt x="4565572" y="657153"/>
                  <a:pt x="4561712" y="658195"/>
                  <a:pt x="4557927" y="659656"/>
                </a:cubicBezTo>
                <a:cubicBezTo>
                  <a:pt x="4554143" y="661117"/>
                  <a:pt x="4550283" y="662922"/>
                  <a:pt x="4546346" y="665069"/>
                </a:cubicBezTo>
                <a:cubicBezTo>
                  <a:pt x="4544010" y="664459"/>
                  <a:pt x="4540759" y="664459"/>
                  <a:pt x="4536594" y="665069"/>
                </a:cubicBezTo>
                <a:lnTo>
                  <a:pt x="4535375" y="668118"/>
                </a:lnTo>
                <a:lnTo>
                  <a:pt x="4534156" y="668728"/>
                </a:lnTo>
                <a:cubicBezTo>
                  <a:pt x="4531819" y="667508"/>
                  <a:pt x="4529178" y="666899"/>
                  <a:pt x="4526232" y="666899"/>
                </a:cubicBezTo>
                <a:cubicBezTo>
                  <a:pt x="4525318" y="666911"/>
                  <a:pt x="4523337" y="667343"/>
                  <a:pt x="4520289" y="668195"/>
                </a:cubicBezTo>
                <a:cubicBezTo>
                  <a:pt x="4517241" y="669046"/>
                  <a:pt x="4513127" y="670240"/>
                  <a:pt x="4507946" y="671778"/>
                </a:cubicBezTo>
                <a:cubicBezTo>
                  <a:pt x="4503400" y="673277"/>
                  <a:pt x="4499692" y="674243"/>
                  <a:pt x="4496822" y="674675"/>
                </a:cubicBezTo>
                <a:cubicBezTo>
                  <a:pt x="4493952" y="675107"/>
                  <a:pt x="4491768" y="675158"/>
                  <a:pt x="4490270" y="674827"/>
                </a:cubicBezTo>
                <a:cubicBezTo>
                  <a:pt x="4489762" y="674217"/>
                  <a:pt x="4488340" y="672997"/>
                  <a:pt x="4486003" y="671168"/>
                </a:cubicBezTo>
                <a:cubicBezTo>
                  <a:pt x="4485711" y="671155"/>
                  <a:pt x="4484924" y="671486"/>
                  <a:pt x="4483641" y="672159"/>
                </a:cubicBezTo>
                <a:cubicBezTo>
                  <a:pt x="4482359" y="672832"/>
                  <a:pt x="4480505" y="673925"/>
                  <a:pt x="4478079" y="675437"/>
                </a:cubicBezTo>
                <a:cubicBezTo>
                  <a:pt x="4475921" y="676960"/>
                  <a:pt x="4473990" y="678109"/>
                  <a:pt x="4472289" y="678885"/>
                </a:cubicBezTo>
                <a:cubicBezTo>
                  <a:pt x="4470587" y="679661"/>
                  <a:pt x="4469267" y="679908"/>
                  <a:pt x="4468327" y="679628"/>
                </a:cubicBezTo>
                <a:lnTo>
                  <a:pt x="4466498" y="678431"/>
                </a:lnTo>
                <a:lnTo>
                  <a:pt x="4467108" y="675437"/>
                </a:lnTo>
                <a:lnTo>
                  <a:pt x="4472594" y="675437"/>
                </a:lnTo>
                <a:lnTo>
                  <a:pt x="4473813" y="674217"/>
                </a:lnTo>
                <a:lnTo>
                  <a:pt x="4471984" y="671778"/>
                </a:lnTo>
                <a:cubicBezTo>
                  <a:pt x="4469216" y="671779"/>
                  <a:pt x="4465000" y="672539"/>
                  <a:pt x="4459336" y="674056"/>
                </a:cubicBezTo>
                <a:cubicBezTo>
                  <a:pt x="4453673" y="675573"/>
                  <a:pt x="4446714" y="677838"/>
                  <a:pt x="4438460" y="680852"/>
                </a:cubicBezTo>
                <a:lnTo>
                  <a:pt x="4420175" y="684523"/>
                </a:lnTo>
                <a:lnTo>
                  <a:pt x="4407374" y="691866"/>
                </a:lnTo>
                <a:cubicBezTo>
                  <a:pt x="4407095" y="691866"/>
                  <a:pt x="4406587" y="691560"/>
                  <a:pt x="4405851" y="690949"/>
                </a:cubicBezTo>
                <a:cubicBezTo>
                  <a:pt x="4405114" y="690337"/>
                  <a:pt x="4403996" y="689419"/>
                  <a:pt x="4402498" y="688195"/>
                </a:cubicBezTo>
                <a:cubicBezTo>
                  <a:pt x="4399959" y="685747"/>
                  <a:pt x="4398333" y="684523"/>
                  <a:pt x="4397622" y="684523"/>
                </a:cubicBezTo>
                <a:cubicBezTo>
                  <a:pt x="4397000" y="684536"/>
                  <a:pt x="4396263" y="684817"/>
                  <a:pt x="4395412" y="685365"/>
                </a:cubicBezTo>
                <a:cubicBezTo>
                  <a:pt x="4394562" y="685913"/>
                  <a:pt x="4393673" y="686652"/>
                  <a:pt x="4392746" y="687583"/>
                </a:cubicBezTo>
                <a:lnTo>
                  <a:pt x="4388479" y="691866"/>
                </a:lnTo>
                <a:cubicBezTo>
                  <a:pt x="4374460" y="691269"/>
                  <a:pt x="4346422" y="696135"/>
                  <a:pt x="4304364" y="706467"/>
                </a:cubicBezTo>
                <a:lnTo>
                  <a:pt x="4277545" y="710108"/>
                </a:lnTo>
                <a:cubicBezTo>
                  <a:pt x="4242294" y="720370"/>
                  <a:pt x="4223805" y="725450"/>
                  <a:pt x="4222078" y="725348"/>
                </a:cubicBezTo>
                <a:cubicBezTo>
                  <a:pt x="4221367" y="724739"/>
                  <a:pt x="4220961" y="724129"/>
                  <a:pt x="4220860" y="723519"/>
                </a:cubicBezTo>
                <a:cubicBezTo>
                  <a:pt x="4221799" y="721411"/>
                  <a:pt x="4224186" y="719379"/>
                  <a:pt x="4228021" y="717423"/>
                </a:cubicBezTo>
                <a:cubicBezTo>
                  <a:pt x="4231857" y="715468"/>
                  <a:pt x="4236987" y="713436"/>
                  <a:pt x="4243412" y="711327"/>
                </a:cubicBezTo>
                <a:cubicBezTo>
                  <a:pt x="4249507" y="709779"/>
                  <a:pt x="4254841" y="708311"/>
                  <a:pt x="4259412" y="706923"/>
                </a:cubicBezTo>
                <a:cubicBezTo>
                  <a:pt x="4263983" y="705536"/>
                  <a:pt x="4267793" y="704377"/>
                  <a:pt x="4270841" y="703446"/>
                </a:cubicBezTo>
                <a:lnTo>
                  <a:pt x="4272060" y="702238"/>
                </a:lnTo>
                <a:lnTo>
                  <a:pt x="4271450" y="697373"/>
                </a:lnTo>
                <a:lnTo>
                  <a:pt x="4272060" y="696150"/>
                </a:lnTo>
                <a:cubicBezTo>
                  <a:pt x="4272339" y="696150"/>
                  <a:pt x="4272695" y="696303"/>
                  <a:pt x="4273126" y="696609"/>
                </a:cubicBezTo>
                <a:cubicBezTo>
                  <a:pt x="4273558" y="696915"/>
                  <a:pt x="4274218" y="697373"/>
                  <a:pt x="4275107" y="697985"/>
                </a:cubicBezTo>
                <a:cubicBezTo>
                  <a:pt x="4276428" y="699209"/>
                  <a:pt x="4277444" y="699821"/>
                  <a:pt x="4278155" y="699821"/>
                </a:cubicBezTo>
                <a:cubicBezTo>
                  <a:pt x="4290244" y="699821"/>
                  <a:pt x="4299590" y="694314"/>
                  <a:pt x="4306193" y="683300"/>
                </a:cubicBezTo>
                <a:cubicBezTo>
                  <a:pt x="4307717" y="683312"/>
                  <a:pt x="4309241" y="683287"/>
                  <a:pt x="4310765" y="683223"/>
                </a:cubicBezTo>
                <a:cubicBezTo>
                  <a:pt x="4312288" y="683159"/>
                  <a:pt x="4313812" y="682981"/>
                  <a:pt x="4315336" y="682688"/>
                </a:cubicBezTo>
                <a:cubicBezTo>
                  <a:pt x="4315946" y="682679"/>
                  <a:pt x="4321431" y="680861"/>
                  <a:pt x="4331793" y="677233"/>
                </a:cubicBezTo>
                <a:cubicBezTo>
                  <a:pt x="4334841" y="674313"/>
                  <a:pt x="4338498" y="671682"/>
                  <a:pt x="4342765" y="669338"/>
                </a:cubicBezTo>
                <a:lnTo>
                  <a:pt x="4343374" y="669338"/>
                </a:lnTo>
                <a:cubicBezTo>
                  <a:pt x="4345812" y="669948"/>
                  <a:pt x="4349470" y="669948"/>
                  <a:pt x="4354346" y="669338"/>
                </a:cubicBezTo>
                <a:lnTo>
                  <a:pt x="4356174" y="663239"/>
                </a:lnTo>
                <a:cubicBezTo>
                  <a:pt x="4359323" y="663849"/>
                  <a:pt x="4363387" y="663849"/>
                  <a:pt x="4368365" y="663239"/>
                </a:cubicBezTo>
                <a:lnTo>
                  <a:pt x="4469546" y="622986"/>
                </a:lnTo>
                <a:cubicBezTo>
                  <a:pt x="4471679" y="621436"/>
                  <a:pt x="4474879" y="619199"/>
                  <a:pt x="4479146" y="616277"/>
                </a:cubicBezTo>
                <a:cubicBezTo>
                  <a:pt x="4483413" y="613355"/>
                  <a:pt x="4488746" y="609899"/>
                  <a:pt x="4495146" y="605909"/>
                </a:cubicBezTo>
                <a:cubicBezTo>
                  <a:pt x="4500302" y="603177"/>
                  <a:pt x="4506752" y="599950"/>
                  <a:pt x="4514498" y="596227"/>
                </a:cubicBezTo>
                <a:cubicBezTo>
                  <a:pt x="4522245" y="592504"/>
                  <a:pt x="4531438" y="588209"/>
                  <a:pt x="4542080" y="583343"/>
                </a:cubicBezTo>
                <a:cubicBezTo>
                  <a:pt x="4551514" y="578451"/>
                  <a:pt x="4559921" y="573749"/>
                  <a:pt x="4567299" y="569239"/>
                </a:cubicBezTo>
                <a:cubicBezTo>
                  <a:pt x="4574676" y="564728"/>
                  <a:pt x="4581102" y="560484"/>
                  <a:pt x="4586575" y="556507"/>
                </a:cubicBezTo>
                <a:cubicBezTo>
                  <a:pt x="4603134" y="543699"/>
                  <a:pt x="4611464" y="535771"/>
                  <a:pt x="4611565" y="532721"/>
                </a:cubicBezTo>
                <a:cubicBezTo>
                  <a:pt x="4611464" y="529672"/>
                  <a:pt x="4608619" y="527842"/>
                  <a:pt x="4603032" y="527232"/>
                </a:cubicBezTo>
                <a:cubicBezTo>
                  <a:pt x="4601534" y="527524"/>
                  <a:pt x="4599807" y="527702"/>
                  <a:pt x="4597851" y="527766"/>
                </a:cubicBezTo>
                <a:cubicBezTo>
                  <a:pt x="4595895" y="527829"/>
                  <a:pt x="4593559" y="527855"/>
                  <a:pt x="4590841" y="527842"/>
                </a:cubicBezTo>
                <a:lnTo>
                  <a:pt x="4576213" y="524182"/>
                </a:lnTo>
                <a:cubicBezTo>
                  <a:pt x="4578029" y="524475"/>
                  <a:pt x="4575768" y="524500"/>
                  <a:pt x="4569432" y="524259"/>
                </a:cubicBezTo>
                <a:cubicBezTo>
                  <a:pt x="4563095" y="524017"/>
                  <a:pt x="4552759" y="523585"/>
                  <a:pt x="4538422" y="522963"/>
                </a:cubicBezTo>
                <a:cubicBezTo>
                  <a:pt x="4532607" y="522963"/>
                  <a:pt x="4525190" y="522810"/>
                  <a:pt x="4516175" y="522505"/>
                </a:cubicBezTo>
                <a:cubicBezTo>
                  <a:pt x="4507159" y="522200"/>
                  <a:pt x="4496695" y="521742"/>
                  <a:pt x="4484784" y="521132"/>
                </a:cubicBezTo>
                <a:cubicBezTo>
                  <a:pt x="4476530" y="520231"/>
                  <a:pt x="4470486" y="519597"/>
                  <a:pt x="4466651" y="519229"/>
                </a:cubicBezTo>
                <a:cubicBezTo>
                  <a:pt x="4462816" y="518861"/>
                  <a:pt x="4461343" y="518683"/>
                  <a:pt x="4462232" y="518696"/>
                </a:cubicBezTo>
                <a:cubicBezTo>
                  <a:pt x="4459463" y="518683"/>
                  <a:pt x="4456162" y="518861"/>
                  <a:pt x="4452327" y="519229"/>
                </a:cubicBezTo>
                <a:cubicBezTo>
                  <a:pt x="4448492" y="519597"/>
                  <a:pt x="4444276" y="520231"/>
                  <a:pt x="4439679" y="521132"/>
                </a:cubicBezTo>
                <a:cubicBezTo>
                  <a:pt x="4428098" y="522454"/>
                  <a:pt x="4420175" y="522861"/>
                  <a:pt x="4415908" y="522353"/>
                </a:cubicBezTo>
                <a:cubicBezTo>
                  <a:pt x="4389800" y="521031"/>
                  <a:pt x="4375578" y="520624"/>
                  <a:pt x="4373241" y="521132"/>
                </a:cubicBezTo>
                <a:cubicBezTo>
                  <a:pt x="4370905" y="521132"/>
                  <a:pt x="4366435" y="520523"/>
                  <a:pt x="4359831" y="519305"/>
                </a:cubicBezTo>
                <a:lnTo>
                  <a:pt x="4347641" y="518087"/>
                </a:lnTo>
                <a:cubicBezTo>
                  <a:pt x="4342155" y="518087"/>
                  <a:pt x="4337279" y="519305"/>
                  <a:pt x="4333012" y="521743"/>
                </a:cubicBezTo>
                <a:lnTo>
                  <a:pt x="4331184" y="519914"/>
                </a:lnTo>
                <a:cubicBezTo>
                  <a:pt x="4330295" y="520219"/>
                  <a:pt x="4329330" y="520371"/>
                  <a:pt x="4328289" y="520371"/>
                </a:cubicBezTo>
                <a:cubicBezTo>
                  <a:pt x="4327247" y="520371"/>
                  <a:pt x="4325977" y="520219"/>
                  <a:pt x="4324479" y="519914"/>
                </a:cubicBezTo>
                <a:lnTo>
                  <a:pt x="4315336" y="516869"/>
                </a:lnTo>
                <a:cubicBezTo>
                  <a:pt x="4312580" y="517148"/>
                  <a:pt x="4307577" y="517199"/>
                  <a:pt x="4300326" y="517021"/>
                </a:cubicBezTo>
                <a:cubicBezTo>
                  <a:pt x="4293076" y="516843"/>
                  <a:pt x="4283653" y="516590"/>
                  <a:pt x="4272060" y="516260"/>
                </a:cubicBezTo>
                <a:cubicBezTo>
                  <a:pt x="4251323" y="513494"/>
                  <a:pt x="4234891" y="511108"/>
                  <a:pt x="4222764" y="509103"/>
                </a:cubicBezTo>
                <a:cubicBezTo>
                  <a:pt x="4210637" y="507099"/>
                  <a:pt x="4202891" y="505627"/>
                  <a:pt x="4199526" y="504688"/>
                </a:cubicBezTo>
                <a:lnTo>
                  <a:pt x="4186726" y="499206"/>
                </a:lnTo>
                <a:lnTo>
                  <a:pt x="4180021" y="490071"/>
                </a:lnTo>
                <a:cubicBezTo>
                  <a:pt x="4176872" y="488243"/>
                  <a:pt x="4171589" y="484589"/>
                  <a:pt x="4164173" y="479108"/>
                </a:cubicBezTo>
                <a:lnTo>
                  <a:pt x="4159991" y="472887"/>
                </a:lnTo>
                <a:lnTo>
                  <a:pt x="4147186" y="474879"/>
                </a:lnTo>
                <a:lnTo>
                  <a:pt x="4140480" y="477255"/>
                </a:lnTo>
                <a:lnTo>
                  <a:pt x="4139261" y="476645"/>
                </a:lnTo>
                <a:lnTo>
                  <a:pt x="4138651" y="474204"/>
                </a:lnTo>
                <a:cubicBezTo>
                  <a:pt x="4138981" y="472386"/>
                  <a:pt x="4139998" y="470683"/>
                  <a:pt x="4141699" y="469094"/>
                </a:cubicBezTo>
                <a:cubicBezTo>
                  <a:pt x="4143401" y="467504"/>
                  <a:pt x="4145636" y="465953"/>
                  <a:pt x="4148405" y="464441"/>
                </a:cubicBezTo>
                <a:lnTo>
                  <a:pt x="4151453" y="466271"/>
                </a:lnTo>
                <a:cubicBezTo>
                  <a:pt x="4152392" y="467172"/>
                  <a:pt x="4153256" y="467811"/>
                  <a:pt x="4154044" y="468187"/>
                </a:cubicBezTo>
                <a:cubicBezTo>
                  <a:pt x="4154831" y="468563"/>
                  <a:pt x="4155390" y="468762"/>
                  <a:pt x="4155720" y="468783"/>
                </a:cubicBezTo>
                <a:lnTo>
                  <a:pt x="4156404" y="467552"/>
                </a:lnTo>
                <a:lnTo>
                  <a:pt x="4137964" y="440128"/>
                </a:lnTo>
                <a:cubicBezTo>
                  <a:pt x="4136758" y="438022"/>
                  <a:pt x="4135513" y="434771"/>
                  <a:pt x="4134230" y="430376"/>
                </a:cubicBezTo>
                <a:cubicBezTo>
                  <a:pt x="4132948" y="425981"/>
                  <a:pt x="4131551" y="420289"/>
                  <a:pt x="4130040" y="413302"/>
                </a:cubicBezTo>
                <a:cubicBezTo>
                  <a:pt x="4126891" y="398058"/>
                  <a:pt x="4125265" y="385862"/>
                  <a:pt x="4125164" y="376715"/>
                </a:cubicBezTo>
                <a:cubicBezTo>
                  <a:pt x="4125164" y="371227"/>
                  <a:pt x="4125773" y="366959"/>
                  <a:pt x="4126992" y="363910"/>
                </a:cubicBezTo>
                <a:lnTo>
                  <a:pt x="4134307" y="362690"/>
                </a:lnTo>
                <a:cubicBezTo>
                  <a:pt x="4134028" y="361801"/>
                  <a:pt x="4133977" y="360683"/>
                  <a:pt x="4134154" y="359336"/>
                </a:cubicBezTo>
                <a:cubicBezTo>
                  <a:pt x="4134332" y="357990"/>
                  <a:pt x="4134586" y="356262"/>
                  <a:pt x="4134916" y="354153"/>
                </a:cubicBezTo>
                <a:lnTo>
                  <a:pt x="4137964" y="352933"/>
                </a:lnTo>
                <a:cubicBezTo>
                  <a:pt x="4138269" y="352031"/>
                  <a:pt x="4138421" y="350939"/>
                  <a:pt x="4138421" y="349656"/>
                </a:cubicBezTo>
                <a:cubicBezTo>
                  <a:pt x="4138421" y="348373"/>
                  <a:pt x="4138269" y="346823"/>
                  <a:pt x="4137964" y="345006"/>
                </a:cubicBezTo>
                <a:cubicBezTo>
                  <a:pt x="4137634" y="342897"/>
                  <a:pt x="4137380" y="341322"/>
                  <a:pt x="4137202" y="340280"/>
                </a:cubicBezTo>
                <a:cubicBezTo>
                  <a:pt x="4137024" y="339239"/>
                  <a:pt x="4137075" y="338578"/>
                  <a:pt x="4137354" y="338299"/>
                </a:cubicBezTo>
                <a:cubicBezTo>
                  <a:pt x="4137634" y="338006"/>
                  <a:pt x="4137837" y="337829"/>
                  <a:pt x="4137964" y="337765"/>
                </a:cubicBezTo>
                <a:cubicBezTo>
                  <a:pt x="4138091" y="337702"/>
                  <a:pt x="4138294" y="337676"/>
                  <a:pt x="4138573" y="337689"/>
                </a:cubicBezTo>
                <a:lnTo>
                  <a:pt x="4144669" y="340738"/>
                </a:lnTo>
                <a:lnTo>
                  <a:pt x="4147107" y="332811"/>
                </a:lnTo>
                <a:lnTo>
                  <a:pt x="4149545" y="328542"/>
                </a:lnTo>
                <a:cubicBezTo>
                  <a:pt x="4152491" y="319395"/>
                  <a:pt x="4156961" y="309029"/>
                  <a:pt x="4162954" y="297443"/>
                </a:cubicBezTo>
                <a:lnTo>
                  <a:pt x="4164783" y="296833"/>
                </a:lnTo>
                <a:lnTo>
                  <a:pt x="4165844" y="297894"/>
                </a:lnTo>
                <a:lnTo>
                  <a:pt x="4165545" y="299272"/>
                </a:lnTo>
                <a:cubicBezTo>
                  <a:pt x="4165240" y="300975"/>
                  <a:pt x="4164783" y="303820"/>
                  <a:pt x="4164173" y="307809"/>
                </a:cubicBezTo>
                <a:lnTo>
                  <a:pt x="4164783" y="309029"/>
                </a:lnTo>
                <a:lnTo>
                  <a:pt x="4166612" y="309029"/>
                </a:lnTo>
                <a:cubicBezTo>
                  <a:pt x="4168758" y="306272"/>
                  <a:pt x="4170713" y="303858"/>
                  <a:pt x="4172478" y="301788"/>
                </a:cubicBezTo>
                <a:cubicBezTo>
                  <a:pt x="4174243" y="299717"/>
                  <a:pt x="4175742" y="298065"/>
                  <a:pt x="4176974" y="296833"/>
                </a:cubicBezTo>
                <a:cubicBezTo>
                  <a:pt x="4178091" y="298053"/>
                  <a:pt x="4181342" y="298662"/>
                  <a:pt x="4186726" y="298662"/>
                </a:cubicBezTo>
                <a:cubicBezTo>
                  <a:pt x="4188859" y="293797"/>
                  <a:pt x="4190993" y="289198"/>
                  <a:pt x="4193126" y="284866"/>
                </a:cubicBezTo>
                <a:cubicBezTo>
                  <a:pt x="4195259" y="280534"/>
                  <a:pt x="4197393" y="276393"/>
                  <a:pt x="4199526" y="272442"/>
                </a:cubicBezTo>
                <a:cubicBezTo>
                  <a:pt x="4201075" y="270905"/>
                  <a:pt x="4202853" y="268948"/>
                  <a:pt x="4204859" y="266573"/>
                </a:cubicBezTo>
                <a:cubicBezTo>
                  <a:pt x="4206866" y="264197"/>
                  <a:pt x="4208948" y="261478"/>
                  <a:pt x="4211107" y="258417"/>
                </a:cubicBezTo>
                <a:lnTo>
                  <a:pt x="4220860" y="241343"/>
                </a:lnTo>
                <a:lnTo>
                  <a:pt x="4230612" y="231586"/>
                </a:lnTo>
                <a:cubicBezTo>
                  <a:pt x="4230599" y="230354"/>
                  <a:pt x="4230777" y="229007"/>
                  <a:pt x="4231145" y="227546"/>
                </a:cubicBezTo>
                <a:cubicBezTo>
                  <a:pt x="4231514" y="226085"/>
                  <a:pt x="4232148" y="224586"/>
                  <a:pt x="4233050" y="223049"/>
                </a:cubicBezTo>
                <a:lnTo>
                  <a:pt x="4241583" y="221220"/>
                </a:lnTo>
                <a:cubicBezTo>
                  <a:pt x="4242294" y="218781"/>
                  <a:pt x="4243920" y="216341"/>
                  <a:pt x="4246460" y="213902"/>
                </a:cubicBezTo>
                <a:cubicBezTo>
                  <a:pt x="4246777" y="213013"/>
                  <a:pt x="4246752" y="212200"/>
                  <a:pt x="4246383" y="211463"/>
                </a:cubicBezTo>
                <a:cubicBezTo>
                  <a:pt x="4246015" y="210726"/>
                  <a:pt x="4245228" y="209913"/>
                  <a:pt x="4244021" y="209024"/>
                </a:cubicBezTo>
                <a:lnTo>
                  <a:pt x="4244021" y="207804"/>
                </a:lnTo>
                <a:lnTo>
                  <a:pt x="4264136" y="193169"/>
                </a:lnTo>
                <a:lnTo>
                  <a:pt x="4264136" y="191950"/>
                </a:lnTo>
                <a:cubicBezTo>
                  <a:pt x="4263526" y="191327"/>
                  <a:pt x="4262917" y="190287"/>
                  <a:pt x="4262307" y="188828"/>
                </a:cubicBezTo>
                <a:cubicBezTo>
                  <a:pt x="4261698" y="187368"/>
                  <a:pt x="4261088" y="185567"/>
                  <a:pt x="4260478" y="183425"/>
                </a:cubicBezTo>
                <a:lnTo>
                  <a:pt x="4265964" y="179773"/>
                </a:lnTo>
                <a:cubicBezTo>
                  <a:pt x="4270828" y="174613"/>
                  <a:pt x="4279844" y="168196"/>
                  <a:pt x="4293012" y="160524"/>
                </a:cubicBezTo>
                <a:cubicBezTo>
                  <a:pt x="4306180" y="152851"/>
                  <a:pt x="4323577" y="143844"/>
                  <a:pt x="4345203" y="133503"/>
                </a:cubicBezTo>
                <a:lnTo>
                  <a:pt x="4356784" y="129236"/>
                </a:lnTo>
                <a:cubicBezTo>
                  <a:pt x="4357723" y="128309"/>
                  <a:pt x="4358739" y="127419"/>
                  <a:pt x="4359831" y="126569"/>
                </a:cubicBezTo>
                <a:cubicBezTo>
                  <a:pt x="4360923" y="125718"/>
                  <a:pt x="4361939" y="124981"/>
                  <a:pt x="4362879" y="124359"/>
                </a:cubicBezTo>
                <a:lnTo>
                  <a:pt x="4521965" y="55474"/>
                </a:lnTo>
                <a:close/>
                <a:moveTo>
                  <a:pt x="2431580" y="26823"/>
                </a:moveTo>
                <a:cubicBezTo>
                  <a:pt x="2436134" y="26823"/>
                  <a:pt x="2441642" y="27737"/>
                  <a:pt x="2448103" y="29566"/>
                </a:cubicBezTo>
                <a:cubicBezTo>
                  <a:pt x="2454563" y="31395"/>
                  <a:pt x="2462057" y="34138"/>
                  <a:pt x="2470583" y="37796"/>
                </a:cubicBezTo>
                <a:cubicBezTo>
                  <a:pt x="2474853" y="39015"/>
                  <a:pt x="2480954" y="41453"/>
                  <a:pt x="2488886" y="45111"/>
                </a:cubicBezTo>
                <a:cubicBezTo>
                  <a:pt x="2495597" y="49378"/>
                  <a:pt x="2502918" y="57303"/>
                  <a:pt x="2510849" y="68885"/>
                </a:cubicBezTo>
                <a:cubicBezTo>
                  <a:pt x="2521221" y="82906"/>
                  <a:pt x="2527932" y="91440"/>
                  <a:pt x="2530983" y="94488"/>
                </a:cubicBezTo>
                <a:cubicBezTo>
                  <a:pt x="2537175" y="101194"/>
                  <a:pt x="2545497" y="107290"/>
                  <a:pt x="2555948" y="112776"/>
                </a:cubicBezTo>
                <a:cubicBezTo>
                  <a:pt x="2561149" y="115520"/>
                  <a:pt x="2565665" y="118110"/>
                  <a:pt x="2569495" y="120549"/>
                </a:cubicBezTo>
                <a:cubicBezTo>
                  <a:pt x="2573326" y="122987"/>
                  <a:pt x="2576319" y="125273"/>
                  <a:pt x="2578476" y="127407"/>
                </a:cubicBezTo>
                <a:cubicBezTo>
                  <a:pt x="2581825" y="131395"/>
                  <a:pt x="2584717" y="136221"/>
                  <a:pt x="2587152" y="141885"/>
                </a:cubicBezTo>
                <a:cubicBezTo>
                  <a:pt x="2589588" y="147549"/>
                  <a:pt x="2591566" y="153899"/>
                  <a:pt x="2593089" y="160935"/>
                </a:cubicBezTo>
                <a:cubicBezTo>
                  <a:pt x="2594306" y="167640"/>
                  <a:pt x="2594915" y="174346"/>
                  <a:pt x="2594915" y="181052"/>
                </a:cubicBezTo>
                <a:cubicBezTo>
                  <a:pt x="2594915" y="201067"/>
                  <a:pt x="2588218" y="219558"/>
                  <a:pt x="2574823" y="236525"/>
                </a:cubicBezTo>
                <a:cubicBezTo>
                  <a:pt x="2571499" y="240513"/>
                  <a:pt x="2566730" y="245491"/>
                  <a:pt x="2560515" y="251460"/>
                </a:cubicBezTo>
                <a:cubicBezTo>
                  <a:pt x="2554299" y="257429"/>
                  <a:pt x="2546486" y="264237"/>
                  <a:pt x="2537074" y="271882"/>
                </a:cubicBezTo>
                <a:cubicBezTo>
                  <a:pt x="2530088" y="277088"/>
                  <a:pt x="2525007" y="281602"/>
                  <a:pt x="2521830" y="285425"/>
                </a:cubicBezTo>
                <a:cubicBezTo>
                  <a:pt x="2518653" y="289247"/>
                  <a:pt x="2517230" y="292233"/>
                  <a:pt x="2517561" y="294381"/>
                </a:cubicBezTo>
                <a:cubicBezTo>
                  <a:pt x="2518476" y="295266"/>
                  <a:pt x="2520001" y="295771"/>
                  <a:pt x="2522136" y="295898"/>
                </a:cubicBezTo>
                <a:cubicBezTo>
                  <a:pt x="2524271" y="296024"/>
                  <a:pt x="2527017" y="295923"/>
                  <a:pt x="2530373" y="295594"/>
                </a:cubicBezTo>
                <a:cubicBezTo>
                  <a:pt x="2534332" y="294103"/>
                  <a:pt x="2538900" y="292687"/>
                  <a:pt x="2544075" y="291347"/>
                </a:cubicBezTo>
                <a:cubicBezTo>
                  <a:pt x="2549251" y="290007"/>
                  <a:pt x="2555035" y="288591"/>
                  <a:pt x="2561428" y="287099"/>
                </a:cubicBezTo>
                <a:cubicBezTo>
                  <a:pt x="2570839" y="285570"/>
                  <a:pt x="2580331" y="284381"/>
                  <a:pt x="2589902" y="283535"/>
                </a:cubicBezTo>
                <a:cubicBezTo>
                  <a:pt x="2599473" y="282688"/>
                  <a:pt x="2609279" y="282258"/>
                  <a:pt x="2619321" y="282245"/>
                </a:cubicBezTo>
                <a:cubicBezTo>
                  <a:pt x="2642785" y="282244"/>
                  <a:pt x="2662659" y="284218"/>
                  <a:pt x="2678941" y="288165"/>
                </a:cubicBezTo>
                <a:cubicBezTo>
                  <a:pt x="2695224" y="292113"/>
                  <a:pt x="2708072" y="298039"/>
                  <a:pt x="2717486" y="305943"/>
                </a:cubicBezTo>
                <a:cubicBezTo>
                  <a:pt x="2721749" y="310211"/>
                  <a:pt x="2726621" y="318745"/>
                  <a:pt x="2732102" y="331547"/>
                </a:cubicBezTo>
                <a:cubicBezTo>
                  <a:pt x="2734538" y="336754"/>
                  <a:pt x="2736821" y="340818"/>
                  <a:pt x="2738953" y="343739"/>
                </a:cubicBezTo>
                <a:cubicBezTo>
                  <a:pt x="2741084" y="346660"/>
                  <a:pt x="2743064" y="348285"/>
                  <a:pt x="2744891" y="348615"/>
                </a:cubicBezTo>
                <a:cubicBezTo>
                  <a:pt x="2757089" y="348895"/>
                  <a:pt x="2772452" y="349708"/>
                  <a:pt x="2790980" y="351054"/>
                </a:cubicBezTo>
                <a:cubicBezTo>
                  <a:pt x="2809508" y="352400"/>
                  <a:pt x="2831122" y="354432"/>
                  <a:pt x="2855824" y="357150"/>
                </a:cubicBezTo>
                <a:cubicBezTo>
                  <a:pt x="2868118" y="358979"/>
                  <a:pt x="2879497" y="361417"/>
                  <a:pt x="2889962" y="364465"/>
                </a:cubicBezTo>
                <a:lnTo>
                  <a:pt x="2926538" y="371171"/>
                </a:lnTo>
                <a:cubicBezTo>
                  <a:pt x="2929687" y="371679"/>
                  <a:pt x="2934971" y="374320"/>
                  <a:pt x="2942388" y="379095"/>
                </a:cubicBezTo>
                <a:cubicBezTo>
                  <a:pt x="2949804" y="383363"/>
                  <a:pt x="2953259" y="385801"/>
                  <a:pt x="2952751" y="386411"/>
                </a:cubicBezTo>
                <a:lnTo>
                  <a:pt x="2912517" y="383972"/>
                </a:lnTo>
                <a:cubicBezTo>
                  <a:pt x="2898166" y="382461"/>
                  <a:pt x="2886330" y="381369"/>
                  <a:pt x="2877008" y="380696"/>
                </a:cubicBezTo>
                <a:cubicBezTo>
                  <a:pt x="2867686" y="380022"/>
                  <a:pt x="2861031" y="379692"/>
                  <a:pt x="2857043" y="379705"/>
                </a:cubicBezTo>
                <a:cubicBezTo>
                  <a:pt x="2853386" y="379807"/>
                  <a:pt x="2851557" y="380213"/>
                  <a:pt x="2851557" y="380924"/>
                </a:cubicBezTo>
                <a:cubicBezTo>
                  <a:pt x="2842743" y="381204"/>
                  <a:pt x="2830958" y="382778"/>
                  <a:pt x="2816200" y="385649"/>
                </a:cubicBezTo>
                <a:cubicBezTo>
                  <a:pt x="2801443" y="388519"/>
                  <a:pt x="2783561" y="392837"/>
                  <a:pt x="2762556" y="398603"/>
                </a:cubicBezTo>
                <a:lnTo>
                  <a:pt x="2756462" y="446151"/>
                </a:lnTo>
                <a:cubicBezTo>
                  <a:pt x="2754953" y="462890"/>
                  <a:pt x="2746400" y="481838"/>
                  <a:pt x="2730803" y="502997"/>
                </a:cubicBezTo>
                <a:cubicBezTo>
                  <a:pt x="2715207" y="524155"/>
                  <a:pt x="2692486" y="547675"/>
                  <a:pt x="2662641" y="573558"/>
                </a:cubicBezTo>
                <a:cubicBezTo>
                  <a:pt x="2619319" y="610743"/>
                  <a:pt x="2575433" y="642443"/>
                  <a:pt x="2530983" y="668655"/>
                </a:cubicBezTo>
                <a:lnTo>
                  <a:pt x="2483395" y="691820"/>
                </a:lnTo>
                <a:lnTo>
                  <a:pt x="2468752" y="700355"/>
                </a:lnTo>
                <a:lnTo>
                  <a:pt x="2450449" y="707670"/>
                </a:lnTo>
                <a:cubicBezTo>
                  <a:pt x="2444971" y="711340"/>
                  <a:pt x="2438852" y="715125"/>
                  <a:pt x="2432091" y="719024"/>
                </a:cubicBezTo>
                <a:cubicBezTo>
                  <a:pt x="2425330" y="722922"/>
                  <a:pt x="2417848" y="726859"/>
                  <a:pt x="2409645" y="730835"/>
                </a:cubicBezTo>
                <a:cubicBezTo>
                  <a:pt x="2405994" y="731723"/>
                  <a:pt x="2400666" y="733146"/>
                  <a:pt x="2393661" y="735102"/>
                </a:cubicBezTo>
                <a:cubicBezTo>
                  <a:pt x="2386657" y="737058"/>
                  <a:pt x="2377974" y="739699"/>
                  <a:pt x="2367611" y="743027"/>
                </a:cubicBezTo>
                <a:lnTo>
                  <a:pt x="2349323" y="751561"/>
                </a:lnTo>
                <a:lnTo>
                  <a:pt x="2321891" y="761924"/>
                </a:lnTo>
                <a:cubicBezTo>
                  <a:pt x="2293748" y="772389"/>
                  <a:pt x="2273834" y="777672"/>
                  <a:pt x="2262150" y="777774"/>
                </a:cubicBezTo>
                <a:cubicBezTo>
                  <a:pt x="2226184" y="777875"/>
                  <a:pt x="2206067" y="766699"/>
                  <a:pt x="2201800" y="744246"/>
                </a:cubicBezTo>
                <a:lnTo>
                  <a:pt x="2205457" y="724129"/>
                </a:lnTo>
                <a:lnTo>
                  <a:pt x="2206676" y="705841"/>
                </a:lnTo>
                <a:cubicBezTo>
                  <a:pt x="2210436" y="694258"/>
                  <a:pt x="2220596" y="674142"/>
                  <a:pt x="2237157" y="645491"/>
                </a:cubicBezTo>
                <a:cubicBezTo>
                  <a:pt x="2254327" y="614909"/>
                  <a:pt x="2265706" y="596215"/>
                  <a:pt x="2271294" y="589407"/>
                </a:cubicBezTo>
                <a:cubicBezTo>
                  <a:pt x="2273021" y="587579"/>
                  <a:pt x="2276273" y="585750"/>
                  <a:pt x="2281048" y="583921"/>
                </a:cubicBezTo>
                <a:cubicBezTo>
                  <a:pt x="2283791" y="582981"/>
                  <a:pt x="2285924" y="582118"/>
                  <a:pt x="2287449" y="581330"/>
                </a:cubicBezTo>
                <a:cubicBezTo>
                  <a:pt x="2288973" y="580543"/>
                  <a:pt x="2289887" y="579984"/>
                  <a:pt x="2290192" y="579654"/>
                </a:cubicBezTo>
                <a:cubicBezTo>
                  <a:pt x="2292325" y="578155"/>
                  <a:pt x="2294611" y="576428"/>
                  <a:pt x="2297050" y="574472"/>
                </a:cubicBezTo>
                <a:cubicBezTo>
                  <a:pt x="2299488" y="572516"/>
                  <a:pt x="2302079" y="570180"/>
                  <a:pt x="2304822" y="567462"/>
                </a:cubicBezTo>
                <a:cubicBezTo>
                  <a:pt x="2331035" y="541757"/>
                  <a:pt x="2355419" y="518795"/>
                  <a:pt x="2377974" y="498577"/>
                </a:cubicBezTo>
                <a:lnTo>
                  <a:pt x="2381022" y="499796"/>
                </a:lnTo>
                <a:lnTo>
                  <a:pt x="2382241" y="503454"/>
                </a:lnTo>
                <a:cubicBezTo>
                  <a:pt x="2382241" y="504775"/>
                  <a:pt x="2374926" y="512496"/>
                  <a:pt x="2360296" y="526619"/>
                </a:cubicBezTo>
                <a:cubicBezTo>
                  <a:pt x="2352650" y="534239"/>
                  <a:pt x="2346300" y="540030"/>
                  <a:pt x="2341246" y="543992"/>
                </a:cubicBezTo>
                <a:cubicBezTo>
                  <a:pt x="2336191" y="547955"/>
                  <a:pt x="2332585" y="550088"/>
                  <a:pt x="2330425" y="550393"/>
                </a:cubicBezTo>
                <a:cubicBezTo>
                  <a:pt x="2328889" y="551942"/>
                  <a:pt x="2327542" y="554178"/>
                  <a:pt x="2326387" y="557099"/>
                </a:cubicBezTo>
                <a:cubicBezTo>
                  <a:pt x="2325231" y="560020"/>
                  <a:pt x="2324342" y="563474"/>
                  <a:pt x="2323720" y="567462"/>
                </a:cubicBezTo>
                <a:lnTo>
                  <a:pt x="2326158" y="568071"/>
                </a:lnTo>
                <a:cubicBezTo>
                  <a:pt x="2328609" y="567792"/>
                  <a:pt x="2332851" y="565303"/>
                  <a:pt x="2338884" y="560604"/>
                </a:cubicBezTo>
                <a:cubicBezTo>
                  <a:pt x="2344916" y="555905"/>
                  <a:pt x="2352663" y="548844"/>
                  <a:pt x="2362124" y="539420"/>
                </a:cubicBezTo>
                <a:cubicBezTo>
                  <a:pt x="2377872" y="523672"/>
                  <a:pt x="2387220" y="513715"/>
                  <a:pt x="2390166" y="509550"/>
                </a:cubicBezTo>
                <a:cubicBezTo>
                  <a:pt x="2390674" y="508940"/>
                  <a:pt x="2390268" y="507111"/>
                  <a:pt x="2388947" y="504063"/>
                </a:cubicBezTo>
                <a:lnTo>
                  <a:pt x="2387728" y="499187"/>
                </a:lnTo>
                <a:cubicBezTo>
                  <a:pt x="2388007" y="500076"/>
                  <a:pt x="2388515" y="498907"/>
                  <a:pt x="2389252" y="495681"/>
                </a:cubicBezTo>
                <a:cubicBezTo>
                  <a:pt x="2389988" y="492456"/>
                  <a:pt x="2391105" y="487325"/>
                  <a:pt x="2392603" y="480289"/>
                </a:cubicBezTo>
                <a:cubicBezTo>
                  <a:pt x="2392096" y="482016"/>
                  <a:pt x="2391893" y="469418"/>
                  <a:pt x="2391995" y="442494"/>
                </a:cubicBezTo>
                <a:cubicBezTo>
                  <a:pt x="2391703" y="441605"/>
                  <a:pt x="2390458" y="440487"/>
                  <a:pt x="2388261" y="439141"/>
                </a:cubicBezTo>
                <a:cubicBezTo>
                  <a:pt x="2386064" y="437795"/>
                  <a:pt x="2382838" y="436068"/>
                  <a:pt x="2378584" y="433959"/>
                </a:cubicBezTo>
                <a:lnTo>
                  <a:pt x="2364563" y="426035"/>
                </a:lnTo>
                <a:cubicBezTo>
                  <a:pt x="2359584" y="412115"/>
                  <a:pt x="2350644" y="393624"/>
                  <a:pt x="2337740" y="370561"/>
                </a:cubicBezTo>
                <a:cubicBezTo>
                  <a:pt x="2336242" y="367830"/>
                  <a:pt x="2335886" y="365367"/>
                  <a:pt x="2336674" y="363170"/>
                </a:cubicBezTo>
                <a:cubicBezTo>
                  <a:pt x="2337461" y="360972"/>
                  <a:pt x="2339239" y="358966"/>
                  <a:pt x="2342008" y="357150"/>
                </a:cubicBezTo>
                <a:lnTo>
                  <a:pt x="2373097" y="339471"/>
                </a:lnTo>
                <a:cubicBezTo>
                  <a:pt x="2374596" y="338570"/>
                  <a:pt x="2376018" y="337325"/>
                  <a:pt x="2377364" y="335738"/>
                </a:cubicBezTo>
                <a:cubicBezTo>
                  <a:pt x="2378711" y="334150"/>
                  <a:pt x="2380133" y="332143"/>
                  <a:pt x="2381632" y="329718"/>
                </a:cubicBezTo>
                <a:lnTo>
                  <a:pt x="2383460" y="317526"/>
                </a:lnTo>
                <a:cubicBezTo>
                  <a:pt x="2383359" y="316408"/>
                  <a:pt x="2384781" y="313157"/>
                  <a:pt x="2387728" y="307772"/>
                </a:cubicBezTo>
                <a:cubicBezTo>
                  <a:pt x="2389239" y="305321"/>
                  <a:pt x="2390331" y="303213"/>
                  <a:pt x="2391004" y="301448"/>
                </a:cubicBezTo>
                <a:cubicBezTo>
                  <a:pt x="2391677" y="299684"/>
                  <a:pt x="2392007" y="298339"/>
                  <a:pt x="2391995" y="297415"/>
                </a:cubicBezTo>
                <a:lnTo>
                  <a:pt x="2391995" y="100584"/>
                </a:lnTo>
                <a:cubicBezTo>
                  <a:pt x="2391893" y="98146"/>
                  <a:pt x="2390877" y="93879"/>
                  <a:pt x="2388947" y="87783"/>
                </a:cubicBezTo>
                <a:cubicBezTo>
                  <a:pt x="2387626" y="85446"/>
                  <a:pt x="2386610" y="82804"/>
                  <a:pt x="2385899" y="79858"/>
                </a:cubicBezTo>
                <a:lnTo>
                  <a:pt x="2384070" y="75591"/>
                </a:lnTo>
                <a:cubicBezTo>
                  <a:pt x="2384388" y="72873"/>
                  <a:pt x="2384515" y="69774"/>
                  <a:pt x="2384451" y="66294"/>
                </a:cubicBezTo>
                <a:cubicBezTo>
                  <a:pt x="2384388" y="62815"/>
                  <a:pt x="2384057" y="58801"/>
                  <a:pt x="2383460" y="54255"/>
                </a:cubicBezTo>
                <a:lnTo>
                  <a:pt x="2384680" y="51816"/>
                </a:lnTo>
                <a:lnTo>
                  <a:pt x="2393822" y="48768"/>
                </a:lnTo>
                <a:lnTo>
                  <a:pt x="2395040" y="46940"/>
                </a:lnTo>
                <a:cubicBezTo>
                  <a:pt x="2394748" y="46000"/>
                  <a:pt x="2394571" y="44984"/>
                  <a:pt x="2394507" y="43892"/>
                </a:cubicBezTo>
                <a:cubicBezTo>
                  <a:pt x="2394444" y="42799"/>
                  <a:pt x="2394418" y="41783"/>
                  <a:pt x="2394431" y="40844"/>
                </a:cubicBezTo>
                <a:cubicBezTo>
                  <a:pt x="2401460" y="36259"/>
                  <a:pt x="2408108" y="32779"/>
                  <a:pt x="2414376" y="30404"/>
                </a:cubicBezTo>
                <a:cubicBezTo>
                  <a:pt x="2420643" y="28029"/>
                  <a:pt x="2426378" y="26835"/>
                  <a:pt x="2431580" y="26823"/>
                </a:cubicBezTo>
                <a:close/>
                <a:moveTo>
                  <a:pt x="1530020" y="23165"/>
                </a:moveTo>
                <a:cubicBezTo>
                  <a:pt x="1535177" y="23165"/>
                  <a:pt x="1541628" y="24842"/>
                  <a:pt x="1549376" y="28194"/>
                </a:cubicBezTo>
                <a:cubicBezTo>
                  <a:pt x="1557122" y="31547"/>
                  <a:pt x="1566317" y="36576"/>
                  <a:pt x="1576960" y="43282"/>
                </a:cubicBezTo>
                <a:cubicBezTo>
                  <a:pt x="1583996" y="47841"/>
                  <a:pt x="1590498" y="51677"/>
                  <a:pt x="1596467" y="54788"/>
                </a:cubicBezTo>
                <a:cubicBezTo>
                  <a:pt x="1602436" y="57900"/>
                  <a:pt x="1607719" y="60363"/>
                  <a:pt x="1612317" y="62180"/>
                </a:cubicBezTo>
                <a:cubicBezTo>
                  <a:pt x="1614476" y="62510"/>
                  <a:pt x="1616863" y="63069"/>
                  <a:pt x="1619480" y="63856"/>
                </a:cubicBezTo>
                <a:cubicBezTo>
                  <a:pt x="1622096" y="64643"/>
                  <a:pt x="1624788" y="65507"/>
                  <a:pt x="1627557" y="66447"/>
                </a:cubicBezTo>
                <a:cubicBezTo>
                  <a:pt x="1633653" y="71425"/>
                  <a:pt x="1642187" y="82195"/>
                  <a:pt x="1653160" y="98756"/>
                </a:cubicBezTo>
                <a:cubicBezTo>
                  <a:pt x="1665250" y="117552"/>
                  <a:pt x="1672159" y="129947"/>
                  <a:pt x="1673886" y="135941"/>
                </a:cubicBezTo>
                <a:cubicBezTo>
                  <a:pt x="1674216" y="137770"/>
                  <a:pt x="1674623" y="140056"/>
                  <a:pt x="1675105" y="142799"/>
                </a:cubicBezTo>
                <a:cubicBezTo>
                  <a:pt x="1675588" y="145542"/>
                  <a:pt x="1675994" y="148743"/>
                  <a:pt x="1676325" y="152400"/>
                </a:cubicBezTo>
                <a:cubicBezTo>
                  <a:pt x="1676426" y="159064"/>
                  <a:pt x="1676223" y="164532"/>
                  <a:pt x="1675715" y="168805"/>
                </a:cubicBezTo>
                <a:cubicBezTo>
                  <a:pt x="1675423" y="171544"/>
                  <a:pt x="1675245" y="174322"/>
                  <a:pt x="1675182" y="177137"/>
                </a:cubicBezTo>
                <a:cubicBezTo>
                  <a:pt x="1675118" y="179953"/>
                  <a:pt x="1675093" y="182883"/>
                  <a:pt x="1675105" y="185928"/>
                </a:cubicBezTo>
                <a:cubicBezTo>
                  <a:pt x="1675093" y="191708"/>
                  <a:pt x="1676642" y="200017"/>
                  <a:pt x="1679753" y="210855"/>
                </a:cubicBezTo>
                <a:cubicBezTo>
                  <a:pt x="1682865" y="221693"/>
                  <a:pt x="1687615" y="234898"/>
                  <a:pt x="1694003" y="250470"/>
                </a:cubicBezTo>
                <a:cubicBezTo>
                  <a:pt x="1698258" y="261112"/>
                  <a:pt x="1702703" y="271526"/>
                  <a:pt x="1707338" y="281712"/>
                </a:cubicBezTo>
                <a:cubicBezTo>
                  <a:pt x="1711973" y="291897"/>
                  <a:pt x="1716876" y="302006"/>
                  <a:pt x="1722045" y="312039"/>
                </a:cubicBezTo>
                <a:cubicBezTo>
                  <a:pt x="1723873" y="317424"/>
                  <a:pt x="1726921" y="322504"/>
                  <a:pt x="1731189" y="327279"/>
                </a:cubicBezTo>
                <a:cubicBezTo>
                  <a:pt x="1739114" y="327178"/>
                  <a:pt x="1745209" y="323114"/>
                  <a:pt x="1749477" y="315087"/>
                </a:cubicBezTo>
                <a:cubicBezTo>
                  <a:pt x="1750086" y="314478"/>
                  <a:pt x="1752524" y="307163"/>
                  <a:pt x="1756792" y="293142"/>
                </a:cubicBezTo>
                <a:cubicBezTo>
                  <a:pt x="1757402" y="292431"/>
                  <a:pt x="1759230" y="288976"/>
                  <a:pt x="1762278" y="282779"/>
                </a:cubicBezTo>
                <a:cubicBezTo>
                  <a:pt x="1764209" y="279629"/>
                  <a:pt x="1764615" y="274955"/>
                  <a:pt x="1763497" y="268758"/>
                </a:cubicBezTo>
                <a:lnTo>
                  <a:pt x="1765326" y="266319"/>
                </a:lnTo>
                <a:lnTo>
                  <a:pt x="1779347" y="257785"/>
                </a:lnTo>
                <a:cubicBezTo>
                  <a:pt x="1784224" y="253416"/>
                  <a:pt x="1787272" y="248743"/>
                  <a:pt x="1788491" y="243764"/>
                </a:cubicBezTo>
                <a:cubicBezTo>
                  <a:pt x="1788199" y="242824"/>
                  <a:pt x="1787716" y="241808"/>
                  <a:pt x="1787043" y="240716"/>
                </a:cubicBezTo>
                <a:cubicBezTo>
                  <a:pt x="1786370" y="239624"/>
                  <a:pt x="1785430" y="238608"/>
                  <a:pt x="1784224" y="237668"/>
                </a:cubicBezTo>
                <a:lnTo>
                  <a:pt x="1784224" y="235839"/>
                </a:lnTo>
                <a:cubicBezTo>
                  <a:pt x="1789710" y="236551"/>
                  <a:pt x="1793368" y="236957"/>
                  <a:pt x="1795197" y="237059"/>
                </a:cubicBezTo>
                <a:cubicBezTo>
                  <a:pt x="1807389" y="227305"/>
                  <a:pt x="1815923" y="218771"/>
                  <a:pt x="1820800" y="211455"/>
                </a:cubicBezTo>
                <a:cubicBezTo>
                  <a:pt x="1822530" y="204140"/>
                  <a:pt x="1823947" y="198654"/>
                  <a:pt x="1825050" y="194996"/>
                </a:cubicBezTo>
                <a:cubicBezTo>
                  <a:pt x="1825651" y="195098"/>
                  <a:pt x="1826854" y="195504"/>
                  <a:pt x="1828657" y="196215"/>
                </a:cubicBezTo>
                <a:lnTo>
                  <a:pt x="1830479" y="201092"/>
                </a:lnTo>
                <a:lnTo>
                  <a:pt x="1832922" y="199873"/>
                </a:lnTo>
                <a:cubicBezTo>
                  <a:pt x="1833838" y="198984"/>
                  <a:pt x="1834601" y="198019"/>
                  <a:pt x="1835212" y="196977"/>
                </a:cubicBezTo>
                <a:cubicBezTo>
                  <a:pt x="1835822" y="195936"/>
                  <a:pt x="1836280" y="194666"/>
                  <a:pt x="1836586" y="193167"/>
                </a:cubicBezTo>
                <a:lnTo>
                  <a:pt x="1834754" y="191358"/>
                </a:lnTo>
                <a:cubicBezTo>
                  <a:pt x="1832325" y="191961"/>
                  <a:pt x="1830172" y="192413"/>
                  <a:pt x="1828294" y="192715"/>
                </a:cubicBezTo>
                <a:cubicBezTo>
                  <a:pt x="1826417" y="193017"/>
                  <a:pt x="1824731" y="193167"/>
                  <a:pt x="1823238" y="193167"/>
                </a:cubicBezTo>
                <a:lnTo>
                  <a:pt x="1825050" y="185928"/>
                </a:lnTo>
                <a:cubicBezTo>
                  <a:pt x="1825925" y="185635"/>
                  <a:pt x="1827030" y="185151"/>
                  <a:pt x="1828364" y="184476"/>
                </a:cubicBezTo>
                <a:cubicBezTo>
                  <a:pt x="1829699" y="183801"/>
                  <a:pt x="1831422" y="182858"/>
                  <a:pt x="1833532" y="181648"/>
                </a:cubicBezTo>
                <a:cubicBezTo>
                  <a:pt x="1834156" y="178921"/>
                  <a:pt x="1834741" y="176730"/>
                  <a:pt x="1835288" y="175073"/>
                </a:cubicBezTo>
                <a:cubicBezTo>
                  <a:pt x="1835835" y="173417"/>
                  <a:pt x="1836268" y="172143"/>
                  <a:pt x="1836586" y="171251"/>
                </a:cubicBezTo>
                <a:lnTo>
                  <a:pt x="1837807" y="170640"/>
                </a:lnTo>
                <a:cubicBezTo>
                  <a:pt x="1838138" y="170627"/>
                  <a:pt x="1838850" y="170805"/>
                  <a:pt x="1839944" y="171175"/>
                </a:cubicBezTo>
                <a:cubicBezTo>
                  <a:pt x="1841038" y="171544"/>
                  <a:pt x="1842361" y="172181"/>
                  <a:pt x="1843913" y="173086"/>
                </a:cubicBezTo>
                <a:cubicBezTo>
                  <a:pt x="1846966" y="174920"/>
                  <a:pt x="1849409" y="175532"/>
                  <a:pt x="1851241" y="174920"/>
                </a:cubicBezTo>
                <a:cubicBezTo>
                  <a:pt x="1858581" y="174908"/>
                  <a:pt x="1864204" y="174016"/>
                  <a:pt x="1868109" y="172245"/>
                </a:cubicBezTo>
                <a:cubicBezTo>
                  <a:pt x="1872015" y="170474"/>
                  <a:pt x="1874127" y="167900"/>
                  <a:pt x="1874445" y="164524"/>
                </a:cubicBezTo>
                <a:lnTo>
                  <a:pt x="1873834" y="162078"/>
                </a:lnTo>
                <a:lnTo>
                  <a:pt x="1870170" y="161477"/>
                </a:lnTo>
                <a:cubicBezTo>
                  <a:pt x="1868949" y="162096"/>
                  <a:pt x="1867423" y="162679"/>
                  <a:pt x="1865591" y="163226"/>
                </a:cubicBezTo>
                <a:cubicBezTo>
                  <a:pt x="1863759" y="163773"/>
                  <a:pt x="1861621" y="164205"/>
                  <a:pt x="1859179" y="164524"/>
                </a:cubicBezTo>
                <a:lnTo>
                  <a:pt x="1856126" y="162689"/>
                </a:lnTo>
                <a:cubicBezTo>
                  <a:pt x="1856226" y="160198"/>
                  <a:pt x="1860300" y="155524"/>
                  <a:pt x="1868349" y="148667"/>
                </a:cubicBezTo>
                <a:cubicBezTo>
                  <a:pt x="1876238" y="141404"/>
                  <a:pt x="1881699" y="137771"/>
                  <a:pt x="1884732" y="137770"/>
                </a:cubicBezTo>
                <a:cubicBezTo>
                  <a:pt x="1885646" y="139258"/>
                  <a:pt x="1886561" y="140674"/>
                  <a:pt x="1887477" y="142017"/>
                </a:cubicBezTo>
                <a:cubicBezTo>
                  <a:pt x="1888393" y="143360"/>
                  <a:pt x="1889313" y="144788"/>
                  <a:pt x="1890236" y="146303"/>
                </a:cubicBezTo>
                <a:cubicBezTo>
                  <a:pt x="1890554" y="146596"/>
                  <a:pt x="1891139" y="146774"/>
                  <a:pt x="1891992" y="146838"/>
                </a:cubicBezTo>
                <a:cubicBezTo>
                  <a:pt x="1892845" y="146901"/>
                  <a:pt x="1893888" y="146927"/>
                  <a:pt x="1895122" y="146914"/>
                </a:cubicBezTo>
                <a:cubicBezTo>
                  <a:pt x="1898176" y="146927"/>
                  <a:pt x="1901230" y="146290"/>
                  <a:pt x="1904284" y="145005"/>
                </a:cubicBezTo>
                <a:cubicBezTo>
                  <a:pt x="1907338" y="143720"/>
                  <a:pt x="1910392" y="141709"/>
                  <a:pt x="1913446" y="138973"/>
                </a:cubicBezTo>
                <a:cubicBezTo>
                  <a:pt x="1916791" y="136543"/>
                  <a:pt x="1919255" y="134074"/>
                  <a:pt x="1920838" y="131567"/>
                </a:cubicBezTo>
                <a:cubicBezTo>
                  <a:pt x="1922420" y="129060"/>
                  <a:pt x="1923204" y="126438"/>
                  <a:pt x="1923190" y="123702"/>
                </a:cubicBezTo>
                <a:cubicBezTo>
                  <a:pt x="1923090" y="124924"/>
                  <a:pt x="1922081" y="121870"/>
                  <a:pt x="1920165" y="114540"/>
                </a:cubicBezTo>
                <a:lnTo>
                  <a:pt x="1920770" y="111486"/>
                </a:lnTo>
                <a:cubicBezTo>
                  <a:pt x="1921690" y="110545"/>
                  <a:pt x="1922724" y="109834"/>
                  <a:pt x="1923871" y="109352"/>
                </a:cubicBezTo>
                <a:cubicBezTo>
                  <a:pt x="1925018" y="108870"/>
                  <a:pt x="1926203" y="108767"/>
                  <a:pt x="1927426" y="109043"/>
                </a:cubicBezTo>
                <a:lnTo>
                  <a:pt x="1929847" y="110875"/>
                </a:lnTo>
                <a:lnTo>
                  <a:pt x="1932281" y="117594"/>
                </a:lnTo>
                <a:lnTo>
                  <a:pt x="1935328" y="118816"/>
                </a:lnTo>
                <a:cubicBezTo>
                  <a:pt x="1938389" y="118498"/>
                  <a:pt x="1941259" y="117912"/>
                  <a:pt x="1943939" y="117060"/>
                </a:cubicBezTo>
                <a:cubicBezTo>
                  <a:pt x="1946619" y="116207"/>
                  <a:pt x="1949032" y="115164"/>
                  <a:pt x="1951178" y="113929"/>
                </a:cubicBezTo>
                <a:cubicBezTo>
                  <a:pt x="1954823" y="111805"/>
                  <a:pt x="1958658" y="109956"/>
                  <a:pt x="1962684" y="108382"/>
                </a:cubicBezTo>
                <a:cubicBezTo>
                  <a:pt x="1966710" y="106809"/>
                  <a:pt x="1971003" y="105428"/>
                  <a:pt x="1975562" y="104242"/>
                </a:cubicBezTo>
                <a:cubicBezTo>
                  <a:pt x="1977391" y="100483"/>
                  <a:pt x="1981658" y="95809"/>
                  <a:pt x="1988364" y="90221"/>
                </a:cubicBezTo>
                <a:cubicBezTo>
                  <a:pt x="1988656" y="89332"/>
                  <a:pt x="1989138" y="88215"/>
                  <a:pt x="1989811" y="86868"/>
                </a:cubicBezTo>
                <a:cubicBezTo>
                  <a:pt x="1990485" y="85522"/>
                  <a:pt x="1991424" y="83795"/>
                  <a:pt x="1992631" y="81687"/>
                </a:cubicBezTo>
                <a:cubicBezTo>
                  <a:pt x="1994764" y="80798"/>
                  <a:pt x="1996593" y="80137"/>
                  <a:pt x="1998117" y="79704"/>
                </a:cubicBezTo>
                <a:cubicBezTo>
                  <a:pt x="1999641" y="79270"/>
                  <a:pt x="2000860" y="78910"/>
                  <a:pt x="2001775" y="78623"/>
                </a:cubicBezTo>
                <a:cubicBezTo>
                  <a:pt x="2006753" y="76907"/>
                  <a:pt x="2010817" y="76099"/>
                  <a:pt x="2013967" y="76200"/>
                </a:cubicBezTo>
                <a:cubicBezTo>
                  <a:pt x="2019961" y="76200"/>
                  <a:pt x="2022603" y="79228"/>
                  <a:pt x="2021892" y="85284"/>
                </a:cubicBezTo>
                <a:lnTo>
                  <a:pt x="2020063" y="87707"/>
                </a:lnTo>
                <a:cubicBezTo>
                  <a:pt x="2019123" y="87707"/>
                  <a:pt x="2017955" y="87859"/>
                  <a:pt x="2016558" y="88164"/>
                </a:cubicBezTo>
                <a:cubicBezTo>
                  <a:pt x="2015160" y="88470"/>
                  <a:pt x="2013688" y="88928"/>
                  <a:pt x="2012138" y="89538"/>
                </a:cubicBezTo>
                <a:lnTo>
                  <a:pt x="2010919" y="93199"/>
                </a:lnTo>
                <a:lnTo>
                  <a:pt x="2013357" y="95641"/>
                </a:lnTo>
                <a:lnTo>
                  <a:pt x="2016405" y="96251"/>
                </a:lnTo>
                <a:lnTo>
                  <a:pt x="2018844" y="94420"/>
                </a:lnTo>
                <a:cubicBezTo>
                  <a:pt x="2019174" y="92602"/>
                  <a:pt x="2019580" y="91203"/>
                  <a:pt x="2020063" y="90224"/>
                </a:cubicBezTo>
                <a:cubicBezTo>
                  <a:pt x="2020545" y="89245"/>
                  <a:pt x="2020952" y="88610"/>
                  <a:pt x="2021282" y="88317"/>
                </a:cubicBezTo>
                <a:cubicBezTo>
                  <a:pt x="2032356" y="85298"/>
                  <a:pt x="2045564" y="77398"/>
                  <a:pt x="2060906" y="64618"/>
                </a:cubicBezTo>
                <a:cubicBezTo>
                  <a:pt x="2069771" y="57290"/>
                  <a:pt x="2077035" y="51524"/>
                  <a:pt x="2082699" y="47321"/>
                </a:cubicBezTo>
                <a:cubicBezTo>
                  <a:pt x="2088363" y="43117"/>
                  <a:pt x="2092275" y="40551"/>
                  <a:pt x="2094434" y="39624"/>
                </a:cubicBezTo>
                <a:cubicBezTo>
                  <a:pt x="2095641" y="39294"/>
                  <a:pt x="2096733" y="39193"/>
                  <a:pt x="2097711" y="39320"/>
                </a:cubicBezTo>
                <a:cubicBezTo>
                  <a:pt x="2098689" y="39447"/>
                  <a:pt x="2099628" y="39955"/>
                  <a:pt x="2100530" y="40844"/>
                </a:cubicBezTo>
                <a:lnTo>
                  <a:pt x="2100530" y="43892"/>
                </a:lnTo>
                <a:cubicBezTo>
                  <a:pt x="2096555" y="50611"/>
                  <a:pt x="2090027" y="57593"/>
                  <a:pt x="2080947" y="64838"/>
                </a:cubicBezTo>
                <a:cubicBezTo>
                  <a:pt x="2071866" y="72082"/>
                  <a:pt x="2060309" y="79503"/>
                  <a:pt x="2046276" y="87101"/>
                </a:cubicBezTo>
                <a:cubicBezTo>
                  <a:pt x="2015795" y="104795"/>
                  <a:pt x="1998117" y="116389"/>
                  <a:pt x="1993240" y="121882"/>
                </a:cubicBezTo>
                <a:cubicBezTo>
                  <a:pt x="1992732" y="126764"/>
                  <a:pt x="1991310" y="130426"/>
                  <a:pt x="1988973" y="132867"/>
                </a:cubicBezTo>
                <a:cubicBezTo>
                  <a:pt x="1987157" y="134711"/>
                  <a:pt x="1985455" y="136974"/>
                  <a:pt x="1983868" y="139656"/>
                </a:cubicBezTo>
                <a:cubicBezTo>
                  <a:pt x="1982280" y="142339"/>
                  <a:pt x="1980731" y="145365"/>
                  <a:pt x="1979220" y="148734"/>
                </a:cubicBezTo>
                <a:lnTo>
                  <a:pt x="1968856" y="150562"/>
                </a:lnTo>
                <a:cubicBezTo>
                  <a:pt x="1967649" y="152062"/>
                  <a:pt x="1965644" y="154242"/>
                  <a:pt x="1962840" y="157102"/>
                </a:cubicBezTo>
                <a:cubicBezTo>
                  <a:pt x="1960036" y="159962"/>
                  <a:pt x="1956361" y="163659"/>
                  <a:pt x="1951814" y="168193"/>
                </a:cubicBezTo>
                <a:lnTo>
                  <a:pt x="1890250" y="210439"/>
                </a:lnTo>
                <a:cubicBezTo>
                  <a:pt x="1862324" y="230895"/>
                  <a:pt x="1846269" y="248099"/>
                  <a:pt x="1842086" y="262052"/>
                </a:cubicBezTo>
                <a:cubicBezTo>
                  <a:pt x="1839021" y="272085"/>
                  <a:pt x="1836756" y="279604"/>
                  <a:pt x="1835294" y="284607"/>
                </a:cubicBezTo>
                <a:cubicBezTo>
                  <a:pt x="1833831" y="289611"/>
                  <a:pt x="1833246" y="292253"/>
                  <a:pt x="1833538" y="292532"/>
                </a:cubicBezTo>
                <a:lnTo>
                  <a:pt x="1834760" y="294361"/>
                </a:lnTo>
                <a:lnTo>
                  <a:pt x="1837812" y="294971"/>
                </a:lnTo>
                <a:cubicBezTo>
                  <a:pt x="1838943" y="295072"/>
                  <a:pt x="1856218" y="274143"/>
                  <a:pt x="1889638" y="232182"/>
                </a:cubicBezTo>
                <a:cubicBezTo>
                  <a:pt x="1892388" y="228815"/>
                  <a:pt x="1898484" y="223407"/>
                  <a:pt x="1907928" y="215958"/>
                </a:cubicBezTo>
                <a:cubicBezTo>
                  <a:pt x="1917372" y="208509"/>
                  <a:pt x="1930182" y="199102"/>
                  <a:pt x="1946357" y="187738"/>
                </a:cubicBezTo>
                <a:cubicBezTo>
                  <a:pt x="1962193" y="176440"/>
                  <a:pt x="1975105" y="167750"/>
                  <a:pt x="1985094" y="161666"/>
                </a:cubicBezTo>
                <a:cubicBezTo>
                  <a:pt x="1995083" y="155583"/>
                  <a:pt x="2002066" y="152085"/>
                  <a:pt x="2006042" y="151172"/>
                </a:cubicBezTo>
                <a:lnTo>
                  <a:pt x="2009090" y="152394"/>
                </a:lnTo>
                <a:lnTo>
                  <a:pt x="2008480" y="156058"/>
                </a:lnTo>
                <a:cubicBezTo>
                  <a:pt x="2004823" y="160778"/>
                  <a:pt x="1999336" y="165223"/>
                  <a:pt x="1992021" y="169393"/>
                </a:cubicBezTo>
                <a:lnTo>
                  <a:pt x="1974343" y="180366"/>
                </a:lnTo>
                <a:cubicBezTo>
                  <a:pt x="1968856" y="185852"/>
                  <a:pt x="1960322" y="193167"/>
                  <a:pt x="1948740" y="202311"/>
                </a:cubicBezTo>
                <a:cubicBezTo>
                  <a:pt x="1938275" y="208306"/>
                  <a:pt x="1927505" y="215215"/>
                  <a:pt x="1916431" y="223038"/>
                </a:cubicBezTo>
                <a:cubicBezTo>
                  <a:pt x="1908811" y="228854"/>
                  <a:pt x="1900886" y="236119"/>
                  <a:pt x="1892656" y="244831"/>
                </a:cubicBezTo>
                <a:cubicBezTo>
                  <a:pt x="1884427" y="253543"/>
                  <a:pt x="1875892" y="263551"/>
                  <a:pt x="1867053" y="274854"/>
                </a:cubicBezTo>
                <a:cubicBezTo>
                  <a:pt x="1847444" y="300355"/>
                  <a:pt x="1836065" y="320675"/>
                  <a:pt x="1832916" y="335814"/>
                </a:cubicBezTo>
                <a:lnTo>
                  <a:pt x="1836573" y="334595"/>
                </a:lnTo>
                <a:lnTo>
                  <a:pt x="1846327" y="318745"/>
                </a:lnTo>
                <a:cubicBezTo>
                  <a:pt x="1851102" y="311938"/>
                  <a:pt x="1854353" y="308483"/>
                  <a:pt x="1856081" y="308382"/>
                </a:cubicBezTo>
                <a:cubicBezTo>
                  <a:pt x="1856690" y="308280"/>
                  <a:pt x="1857299" y="309703"/>
                  <a:pt x="1857909" y="312649"/>
                </a:cubicBezTo>
                <a:cubicBezTo>
                  <a:pt x="1858519" y="315595"/>
                  <a:pt x="1859128" y="317018"/>
                  <a:pt x="1859738" y="316916"/>
                </a:cubicBezTo>
                <a:cubicBezTo>
                  <a:pt x="1861567" y="316815"/>
                  <a:pt x="1866444" y="308483"/>
                  <a:pt x="1874368" y="291923"/>
                </a:cubicBezTo>
                <a:cubicBezTo>
                  <a:pt x="1879232" y="281839"/>
                  <a:pt x="1883220" y="273812"/>
                  <a:pt x="1886332" y="267843"/>
                </a:cubicBezTo>
                <a:cubicBezTo>
                  <a:pt x="1889443" y="261874"/>
                  <a:pt x="1891755" y="258115"/>
                  <a:pt x="1893266" y="256566"/>
                </a:cubicBezTo>
                <a:cubicBezTo>
                  <a:pt x="1895806" y="253619"/>
                  <a:pt x="1897431" y="252197"/>
                  <a:pt x="1898143" y="252299"/>
                </a:cubicBezTo>
                <a:cubicBezTo>
                  <a:pt x="1898854" y="252400"/>
                  <a:pt x="1899260" y="253416"/>
                  <a:pt x="1899362" y="255347"/>
                </a:cubicBezTo>
                <a:cubicBezTo>
                  <a:pt x="1899362" y="258395"/>
                  <a:pt x="1898143" y="264491"/>
                  <a:pt x="1895704" y="273635"/>
                </a:cubicBezTo>
                <a:lnTo>
                  <a:pt x="1890828" y="290094"/>
                </a:lnTo>
                <a:lnTo>
                  <a:pt x="1906677" y="262662"/>
                </a:lnTo>
                <a:cubicBezTo>
                  <a:pt x="1919479" y="240208"/>
                  <a:pt x="1928623" y="225984"/>
                  <a:pt x="1934109" y="219990"/>
                </a:cubicBezTo>
                <a:cubicBezTo>
                  <a:pt x="1939697" y="213995"/>
                  <a:pt x="1956563" y="200381"/>
                  <a:pt x="1984706" y="179147"/>
                </a:cubicBezTo>
                <a:cubicBezTo>
                  <a:pt x="1999629" y="167931"/>
                  <a:pt x="2011541" y="159368"/>
                  <a:pt x="2020444" y="153458"/>
                </a:cubicBezTo>
                <a:cubicBezTo>
                  <a:pt x="2029347" y="147547"/>
                  <a:pt x="2035316" y="144147"/>
                  <a:pt x="2038351" y="143256"/>
                </a:cubicBezTo>
                <a:cubicBezTo>
                  <a:pt x="2041729" y="142037"/>
                  <a:pt x="2044726" y="141123"/>
                  <a:pt x="2047342" y="140513"/>
                </a:cubicBezTo>
                <a:cubicBezTo>
                  <a:pt x="2049959" y="139904"/>
                  <a:pt x="2052041" y="139599"/>
                  <a:pt x="2053591" y="139599"/>
                </a:cubicBezTo>
                <a:cubicBezTo>
                  <a:pt x="2057756" y="139497"/>
                  <a:pt x="2059788" y="140920"/>
                  <a:pt x="2059687" y="143866"/>
                </a:cubicBezTo>
                <a:cubicBezTo>
                  <a:pt x="2059674" y="146027"/>
                  <a:pt x="2058328" y="149173"/>
                  <a:pt x="2055648" y="153305"/>
                </a:cubicBezTo>
                <a:cubicBezTo>
                  <a:pt x="2052969" y="157437"/>
                  <a:pt x="2049032" y="162394"/>
                  <a:pt x="2043837" y="168174"/>
                </a:cubicBezTo>
                <a:cubicBezTo>
                  <a:pt x="2035303" y="177318"/>
                  <a:pt x="2026159" y="185852"/>
                  <a:pt x="2016405" y="193777"/>
                </a:cubicBezTo>
                <a:lnTo>
                  <a:pt x="2005432" y="198654"/>
                </a:lnTo>
                <a:cubicBezTo>
                  <a:pt x="2002994" y="200152"/>
                  <a:pt x="1999946" y="202032"/>
                  <a:pt x="1996289" y="204293"/>
                </a:cubicBezTo>
                <a:cubicBezTo>
                  <a:pt x="1992631" y="206553"/>
                  <a:pt x="1988364" y="209347"/>
                  <a:pt x="1983487" y="212675"/>
                </a:cubicBezTo>
                <a:cubicBezTo>
                  <a:pt x="1976159" y="217272"/>
                  <a:pt x="1969783" y="221793"/>
                  <a:pt x="1964361" y="226238"/>
                </a:cubicBezTo>
                <a:cubicBezTo>
                  <a:pt x="1958938" y="230683"/>
                  <a:pt x="1954544" y="234900"/>
                  <a:pt x="1951178" y="238887"/>
                </a:cubicBezTo>
                <a:cubicBezTo>
                  <a:pt x="1942034" y="250749"/>
                  <a:pt x="1933652" y="262078"/>
                  <a:pt x="1926032" y="272873"/>
                </a:cubicBezTo>
                <a:cubicBezTo>
                  <a:pt x="1918412" y="283668"/>
                  <a:pt x="1911554" y="294082"/>
                  <a:pt x="1905458" y="304115"/>
                </a:cubicBezTo>
                <a:lnTo>
                  <a:pt x="1870101" y="356540"/>
                </a:lnTo>
                <a:cubicBezTo>
                  <a:pt x="1861287" y="369342"/>
                  <a:pt x="1854378" y="380010"/>
                  <a:pt x="1849375" y="388544"/>
                </a:cubicBezTo>
                <a:cubicBezTo>
                  <a:pt x="1844371" y="397079"/>
                  <a:pt x="1841120" y="403479"/>
                  <a:pt x="1839621" y="407747"/>
                </a:cubicBezTo>
                <a:lnTo>
                  <a:pt x="1820114" y="455295"/>
                </a:lnTo>
                <a:cubicBezTo>
                  <a:pt x="1818285" y="460452"/>
                  <a:pt x="1816914" y="466294"/>
                  <a:pt x="1815999" y="472821"/>
                </a:cubicBezTo>
                <a:cubicBezTo>
                  <a:pt x="1815085" y="479349"/>
                  <a:pt x="1814628" y="486715"/>
                  <a:pt x="1814628" y="494919"/>
                </a:cubicBezTo>
                <a:cubicBezTo>
                  <a:pt x="1814640" y="498298"/>
                  <a:pt x="1814920" y="504952"/>
                  <a:pt x="1815466" y="514884"/>
                </a:cubicBezTo>
                <a:cubicBezTo>
                  <a:pt x="1816012" y="524815"/>
                  <a:pt x="1816749" y="537871"/>
                  <a:pt x="1817676" y="554051"/>
                </a:cubicBezTo>
                <a:cubicBezTo>
                  <a:pt x="1820111" y="590627"/>
                  <a:pt x="1821336" y="611353"/>
                  <a:pt x="1821349" y="616230"/>
                </a:cubicBezTo>
                <a:cubicBezTo>
                  <a:pt x="1822854" y="628142"/>
                  <a:pt x="1823942" y="642569"/>
                  <a:pt x="1824613" y="659511"/>
                </a:cubicBezTo>
                <a:cubicBezTo>
                  <a:pt x="1825284" y="676453"/>
                  <a:pt x="1825613" y="695757"/>
                  <a:pt x="1825600" y="717423"/>
                </a:cubicBezTo>
                <a:cubicBezTo>
                  <a:pt x="1825600" y="723621"/>
                  <a:pt x="1823171" y="734391"/>
                  <a:pt x="1818314" y="749732"/>
                </a:cubicBezTo>
                <a:lnTo>
                  <a:pt x="1810423" y="775945"/>
                </a:lnTo>
                <a:lnTo>
                  <a:pt x="1804950" y="730835"/>
                </a:lnTo>
                <a:lnTo>
                  <a:pt x="1800073" y="749732"/>
                </a:lnTo>
                <a:cubicBezTo>
                  <a:pt x="1796924" y="760197"/>
                  <a:pt x="1794689" y="765480"/>
                  <a:pt x="1793368" y="765582"/>
                </a:cubicBezTo>
                <a:lnTo>
                  <a:pt x="1792758" y="765582"/>
                </a:lnTo>
                <a:lnTo>
                  <a:pt x="1792758" y="749732"/>
                </a:lnTo>
                <a:cubicBezTo>
                  <a:pt x="1792860" y="747192"/>
                  <a:pt x="1792047" y="746176"/>
                  <a:pt x="1790320" y="746684"/>
                </a:cubicBezTo>
                <a:cubicBezTo>
                  <a:pt x="1789405" y="747624"/>
                  <a:pt x="1788186" y="749402"/>
                  <a:pt x="1786662" y="752018"/>
                </a:cubicBezTo>
                <a:cubicBezTo>
                  <a:pt x="1785138" y="754634"/>
                  <a:pt x="1783310" y="757936"/>
                  <a:pt x="1781176" y="761924"/>
                </a:cubicBezTo>
                <a:lnTo>
                  <a:pt x="1775080" y="775945"/>
                </a:lnTo>
                <a:cubicBezTo>
                  <a:pt x="1774470" y="776555"/>
                  <a:pt x="1765936" y="775945"/>
                  <a:pt x="1749477" y="774116"/>
                </a:cubicBezTo>
                <a:cubicBezTo>
                  <a:pt x="1748156" y="774116"/>
                  <a:pt x="1744702" y="771068"/>
                  <a:pt x="1739114" y="764972"/>
                </a:cubicBezTo>
                <a:cubicBezTo>
                  <a:pt x="1736370" y="762204"/>
                  <a:pt x="1734084" y="759968"/>
                  <a:pt x="1732255" y="758266"/>
                </a:cubicBezTo>
                <a:cubicBezTo>
                  <a:pt x="1730426" y="756565"/>
                  <a:pt x="1729053" y="755549"/>
                  <a:pt x="1728137" y="755218"/>
                </a:cubicBezTo>
                <a:cubicBezTo>
                  <a:pt x="1727528" y="754939"/>
                  <a:pt x="1726157" y="758241"/>
                  <a:pt x="1724024" y="765124"/>
                </a:cubicBezTo>
                <a:cubicBezTo>
                  <a:pt x="1721892" y="772008"/>
                  <a:pt x="1718997" y="782320"/>
                  <a:pt x="1715339" y="796062"/>
                </a:cubicBezTo>
                <a:cubicBezTo>
                  <a:pt x="1708024" y="823494"/>
                  <a:pt x="1703757" y="836905"/>
                  <a:pt x="1702537" y="836295"/>
                </a:cubicBezTo>
                <a:cubicBezTo>
                  <a:pt x="1702030" y="836194"/>
                  <a:pt x="1701826" y="833959"/>
                  <a:pt x="1701928" y="829590"/>
                </a:cubicBezTo>
                <a:cubicBezTo>
                  <a:pt x="1702030" y="826643"/>
                  <a:pt x="1703045" y="809981"/>
                  <a:pt x="1704976" y="779603"/>
                </a:cubicBezTo>
                <a:cubicBezTo>
                  <a:pt x="1705865" y="767715"/>
                  <a:pt x="1706373" y="758724"/>
                  <a:pt x="1706500" y="752628"/>
                </a:cubicBezTo>
                <a:cubicBezTo>
                  <a:pt x="1706627" y="746532"/>
                  <a:pt x="1706525" y="743331"/>
                  <a:pt x="1706195" y="743027"/>
                </a:cubicBezTo>
                <a:cubicBezTo>
                  <a:pt x="1709243" y="728904"/>
                  <a:pt x="1709243" y="714477"/>
                  <a:pt x="1706195" y="699745"/>
                </a:cubicBezTo>
                <a:cubicBezTo>
                  <a:pt x="1705585" y="696189"/>
                  <a:pt x="1706195" y="689890"/>
                  <a:pt x="1708024" y="680847"/>
                </a:cubicBezTo>
                <a:cubicBezTo>
                  <a:pt x="1710970" y="669773"/>
                  <a:pt x="1712393" y="663271"/>
                  <a:pt x="1712291" y="661340"/>
                </a:cubicBezTo>
                <a:lnTo>
                  <a:pt x="1720216" y="600990"/>
                </a:lnTo>
                <a:cubicBezTo>
                  <a:pt x="1722654" y="515544"/>
                  <a:pt x="1723873" y="476123"/>
                  <a:pt x="1723873" y="482727"/>
                </a:cubicBezTo>
                <a:cubicBezTo>
                  <a:pt x="1723975" y="461391"/>
                  <a:pt x="1723162" y="447980"/>
                  <a:pt x="1721435" y="442494"/>
                </a:cubicBezTo>
                <a:cubicBezTo>
                  <a:pt x="1721130" y="437896"/>
                  <a:pt x="1720826" y="434137"/>
                  <a:pt x="1720521" y="431216"/>
                </a:cubicBezTo>
                <a:cubicBezTo>
                  <a:pt x="1720216" y="428295"/>
                  <a:pt x="1719911" y="426365"/>
                  <a:pt x="1719606" y="425425"/>
                </a:cubicBezTo>
                <a:lnTo>
                  <a:pt x="1702537" y="394335"/>
                </a:lnTo>
                <a:cubicBezTo>
                  <a:pt x="1680592" y="358369"/>
                  <a:pt x="1656208" y="317526"/>
                  <a:pt x="1629385" y="271806"/>
                </a:cubicBezTo>
                <a:cubicBezTo>
                  <a:pt x="1622782" y="259106"/>
                  <a:pt x="1609167" y="246101"/>
                  <a:pt x="1588542" y="232791"/>
                </a:cubicBezTo>
                <a:cubicBezTo>
                  <a:pt x="1568425" y="218059"/>
                  <a:pt x="1555014" y="205461"/>
                  <a:pt x="1548309" y="194996"/>
                </a:cubicBezTo>
                <a:cubicBezTo>
                  <a:pt x="1546581" y="190770"/>
                  <a:pt x="1534186" y="182243"/>
                  <a:pt x="1511123" y="169416"/>
                </a:cubicBezTo>
                <a:cubicBezTo>
                  <a:pt x="1488060" y="156659"/>
                  <a:pt x="1475665" y="148142"/>
                  <a:pt x="1473937" y="143866"/>
                </a:cubicBezTo>
                <a:cubicBezTo>
                  <a:pt x="1472007" y="139091"/>
                  <a:pt x="1470991" y="135230"/>
                  <a:pt x="1470889" y="132284"/>
                </a:cubicBezTo>
                <a:cubicBezTo>
                  <a:pt x="1470788" y="130963"/>
                  <a:pt x="1472210" y="126289"/>
                  <a:pt x="1475157" y="118263"/>
                </a:cubicBezTo>
                <a:cubicBezTo>
                  <a:pt x="1476668" y="114275"/>
                  <a:pt x="1477760" y="110668"/>
                  <a:pt x="1478433" y="107442"/>
                </a:cubicBezTo>
                <a:cubicBezTo>
                  <a:pt x="1479106" y="104217"/>
                  <a:pt x="1479437" y="101524"/>
                  <a:pt x="1479424" y="99365"/>
                </a:cubicBezTo>
                <a:cubicBezTo>
                  <a:pt x="1479411" y="86233"/>
                  <a:pt x="1479589" y="75464"/>
                  <a:pt x="1479957" y="67056"/>
                </a:cubicBezTo>
                <a:cubicBezTo>
                  <a:pt x="1480326" y="58649"/>
                  <a:pt x="1480961" y="52756"/>
                  <a:pt x="1481862" y="49378"/>
                </a:cubicBezTo>
                <a:lnTo>
                  <a:pt x="1498321" y="40844"/>
                </a:lnTo>
                <a:cubicBezTo>
                  <a:pt x="1501979" y="37186"/>
                  <a:pt x="1508075" y="32309"/>
                  <a:pt x="1516609" y="26213"/>
                </a:cubicBezTo>
                <a:cubicBezTo>
                  <a:pt x="1521385" y="24283"/>
                  <a:pt x="1525855" y="23267"/>
                  <a:pt x="1530020" y="23165"/>
                </a:cubicBezTo>
                <a:close/>
                <a:moveTo>
                  <a:pt x="3634588" y="14021"/>
                </a:moveTo>
                <a:cubicBezTo>
                  <a:pt x="3640697" y="14123"/>
                  <a:pt x="3647987" y="24283"/>
                  <a:pt x="3656458" y="44501"/>
                </a:cubicBezTo>
                <a:lnTo>
                  <a:pt x="3678449" y="85954"/>
                </a:lnTo>
                <a:cubicBezTo>
                  <a:pt x="3692332" y="112167"/>
                  <a:pt x="3699227" y="125578"/>
                  <a:pt x="3699133" y="126188"/>
                </a:cubicBezTo>
                <a:cubicBezTo>
                  <a:pt x="3702182" y="128728"/>
                  <a:pt x="3708889" y="132182"/>
                  <a:pt x="3719255" y="136551"/>
                </a:cubicBezTo>
                <a:cubicBezTo>
                  <a:pt x="3752180" y="149860"/>
                  <a:pt x="3801568" y="169571"/>
                  <a:pt x="3867419" y="195682"/>
                </a:cubicBezTo>
                <a:cubicBezTo>
                  <a:pt x="3893650" y="206960"/>
                  <a:pt x="3918014" y="220066"/>
                  <a:pt x="3940510" y="235001"/>
                </a:cubicBezTo>
                <a:cubicBezTo>
                  <a:pt x="3963007" y="249936"/>
                  <a:pt x="3983560" y="266700"/>
                  <a:pt x="4002169" y="285293"/>
                </a:cubicBezTo>
                <a:cubicBezTo>
                  <a:pt x="4006718" y="289230"/>
                  <a:pt x="4011949" y="294310"/>
                  <a:pt x="4017863" y="300533"/>
                </a:cubicBezTo>
                <a:cubicBezTo>
                  <a:pt x="4023778" y="306756"/>
                  <a:pt x="4030521" y="314275"/>
                  <a:pt x="4038092" y="323088"/>
                </a:cubicBezTo>
                <a:cubicBezTo>
                  <a:pt x="4039617" y="326124"/>
                  <a:pt x="4041415" y="329807"/>
                  <a:pt x="4043485" y="334137"/>
                </a:cubicBezTo>
                <a:cubicBezTo>
                  <a:pt x="4045554" y="338468"/>
                  <a:pt x="4047816" y="343523"/>
                  <a:pt x="4050271" y="349301"/>
                </a:cubicBezTo>
                <a:cubicBezTo>
                  <a:pt x="4053030" y="356019"/>
                  <a:pt x="4055141" y="361480"/>
                  <a:pt x="4056603" y="365684"/>
                </a:cubicBezTo>
                <a:cubicBezTo>
                  <a:pt x="4058065" y="369888"/>
                  <a:pt x="4058803" y="372758"/>
                  <a:pt x="4058815" y="374295"/>
                </a:cubicBezTo>
                <a:cubicBezTo>
                  <a:pt x="4058803" y="374917"/>
                  <a:pt x="4058675" y="375958"/>
                  <a:pt x="4058434" y="377419"/>
                </a:cubicBezTo>
                <a:cubicBezTo>
                  <a:pt x="4058192" y="378879"/>
                  <a:pt x="4057912" y="380683"/>
                  <a:pt x="4057594" y="382829"/>
                </a:cubicBezTo>
                <a:cubicBezTo>
                  <a:pt x="4057264" y="384937"/>
                  <a:pt x="4057010" y="386665"/>
                  <a:pt x="4056831" y="388011"/>
                </a:cubicBezTo>
                <a:cubicBezTo>
                  <a:pt x="4056654" y="389357"/>
                  <a:pt x="4056704" y="390475"/>
                  <a:pt x="4056984" y="391364"/>
                </a:cubicBezTo>
                <a:cubicBezTo>
                  <a:pt x="4057276" y="397752"/>
                  <a:pt x="4057302" y="402959"/>
                  <a:pt x="4057060" y="406985"/>
                </a:cubicBezTo>
                <a:cubicBezTo>
                  <a:pt x="4056819" y="411010"/>
                  <a:pt x="4056386" y="413931"/>
                  <a:pt x="4055763" y="415748"/>
                </a:cubicBezTo>
                <a:cubicBezTo>
                  <a:pt x="4054556" y="420294"/>
                  <a:pt x="4053615" y="424460"/>
                  <a:pt x="4052941" y="428244"/>
                </a:cubicBezTo>
                <a:cubicBezTo>
                  <a:pt x="4052267" y="432029"/>
                  <a:pt x="4051784" y="435585"/>
                  <a:pt x="4051491" y="438912"/>
                </a:cubicBezTo>
                <a:cubicBezTo>
                  <a:pt x="4050881" y="447447"/>
                  <a:pt x="4050271" y="451714"/>
                  <a:pt x="4049660" y="451714"/>
                </a:cubicBezTo>
                <a:cubicBezTo>
                  <a:pt x="4048109" y="453238"/>
                  <a:pt x="4046634" y="454762"/>
                  <a:pt x="4045236" y="456285"/>
                </a:cubicBezTo>
                <a:cubicBezTo>
                  <a:pt x="4043837" y="457807"/>
                  <a:pt x="4042667" y="459328"/>
                  <a:pt x="4041726" y="460847"/>
                </a:cubicBezTo>
                <a:cubicBezTo>
                  <a:pt x="4040840" y="462357"/>
                  <a:pt x="4040333" y="463868"/>
                  <a:pt x="4040206" y="465380"/>
                </a:cubicBezTo>
                <a:cubicBezTo>
                  <a:pt x="4040079" y="466892"/>
                  <a:pt x="4040179" y="468408"/>
                  <a:pt x="4040506" y="469926"/>
                </a:cubicBezTo>
                <a:cubicBezTo>
                  <a:pt x="4041116" y="472974"/>
                  <a:pt x="4043557" y="474193"/>
                  <a:pt x="4047829" y="473583"/>
                </a:cubicBezTo>
                <a:lnTo>
                  <a:pt x="4108231" y="459639"/>
                </a:lnTo>
                <a:cubicBezTo>
                  <a:pt x="4113780" y="458514"/>
                  <a:pt x="4116605" y="461961"/>
                  <a:pt x="4116706" y="469982"/>
                </a:cubicBezTo>
                <a:cubicBezTo>
                  <a:pt x="4115218" y="471783"/>
                  <a:pt x="4113350" y="473168"/>
                  <a:pt x="4111103" y="474138"/>
                </a:cubicBezTo>
                <a:cubicBezTo>
                  <a:pt x="4108856" y="475107"/>
                  <a:pt x="4106074" y="475737"/>
                  <a:pt x="4102758" y="476026"/>
                </a:cubicBezTo>
                <a:cubicBezTo>
                  <a:pt x="4102441" y="475696"/>
                  <a:pt x="4102162" y="475289"/>
                  <a:pt x="4101920" y="474806"/>
                </a:cubicBezTo>
                <a:cubicBezTo>
                  <a:pt x="4101679" y="474324"/>
                  <a:pt x="4101552" y="473917"/>
                  <a:pt x="4101539" y="473587"/>
                </a:cubicBezTo>
                <a:lnTo>
                  <a:pt x="4105809" y="470538"/>
                </a:lnTo>
                <a:cubicBezTo>
                  <a:pt x="4105796" y="470207"/>
                  <a:pt x="4105669" y="469801"/>
                  <a:pt x="4105427" y="469318"/>
                </a:cubicBezTo>
                <a:cubicBezTo>
                  <a:pt x="4105185" y="468835"/>
                  <a:pt x="4104905" y="468428"/>
                  <a:pt x="4104588" y="468097"/>
                </a:cubicBezTo>
                <a:cubicBezTo>
                  <a:pt x="4098808" y="469012"/>
                  <a:pt x="4094515" y="470080"/>
                  <a:pt x="4091708" y="471300"/>
                </a:cubicBezTo>
                <a:cubicBezTo>
                  <a:pt x="4088900" y="472520"/>
                  <a:pt x="4087503" y="473892"/>
                  <a:pt x="4087516" y="475416"/>
                </a:cubicBezTo>
                <a:cubicBezTo>
                  <a:pt x="4087516" y="477245"/>
                  <a:pt x="4088126" y="479075"/>
                  <a:pt x="4089345" y="480904"/>
                </a:cubicBezTo>
                <a:lnTo>
                  <a:pt x="4090564" y="481514"/>
                </a:lnTo>
                <a:cubicBezTo>
                  <a:pt x="4095136" y="481196"/>
                  <a:pt x="4100766" y="480307"/>
                  <a:pt x="4107455" y="478846"/>
                </a:cubicBezTo>
                <a:cubicBezTo>
                  <a:pt x="4114144" y="477385"/>
                  <a:pt x="4121902" y="475429"/>
                  <a:pt x="4130726" y="472977"/>
                </a:cubicBezTo>
                <a:cubicBezTo>
                  <a:pt x="4131057" y="472990"/>
                  <a:pt x="4131463" y="473422"/>
                  <a:pt x="4131946" y="474273"/>
                </a:cubicBezTo>
                <a:cubicBezTo>
                  <a:pt x="4132428" y="475124"/>
                  <a:pt x="4132835" y="476318"/>
                  <a:pt x="4133165" y="477855"/>
                </a:cubicBezTo>
                <a:cubicBezTo>
                  <a:pt x="4133176" y="478452"/>
                  <a:pt x="4131172" y="479392"/>
                  <a:pt x="4127152" y="480676"/>
                </a:cubicBezTo>
                <a:cubicBezTo>
                  <a:pt x="4123132" y="481959"/>
                  <a:pt x="4117027" y="483661"/>
                  <a:pt x="4108836" y="485783"/>
                </a:cubicBezTo>
                <a:cubicBezTo>
                  <a:pt x="4098811" y="487930"/>
                  <a:pt x="4091144" y="489734"/>
                  <a:pt x="4085837" y="491195"/>
                </a:cubicBezTo>
                <a:cubicBezTo>
                  <a:pt x="4080529" y="492655"/>
                  <a:pt x="4077431" y="493697"/>
                  <a:pt x="4076541" y="494320"/>
                </a:cubicBezTo>
                <a:lnTo>
                  <a:pt x="3982647" y="539445"/>
                </a:lnTo>
                <a:cubicBezTo>
                  <a:pt x="3980513" y="540651"/>
                  <a:pt x="3977617" y="543268"/>
                  <a:pt x="3973959" y="547296"/>
                </a:cubicBezTo>
                <a:cubicBezTo>
                  <a:pt x="3970300" y="551323"/>
                  <a:pt x="3965880" y="556836"/>
                  <a:pt x="3960698" y="563836"/>
                </a:cubicBezTo>
                <a:lnTo>
                  <a:pt x="3940578" y="593107"/>
                </a:lnTo>
                <a:cubicBezTo>
                  <a:pt x="3936005" y="596778"/>
                  <a:pt x="3931432" y="600716"/>
                  <a:pt x="3926859" y="604921"/>
                </a:cubicBezTo>
                <a:cubicBezTo>
                  <a:pt x="3922286" y="609126"/>
                  <a:pt x="3917714" y="613522"/>
                  <a:pt x="3913141" y="618108"/>
                </a:cubicBezTo>
                <a:cubicBezTo>
                  <a:pt x="3900033" y="632146"/>
                  <a:pt x="3888905" y="643859"/>
                  <a:pt x="3879760" y="653248"/>
                </a:cubicBezTo>
                <a:cubicBezTo>
                  <a:pt x="3870614" y="662636"/>
                  <a:pt x="3863450" y="669623"/>
                  <a:pt x="3858268" y="674209"/>
                </a:cubicBezTo>
                <a:cubicBezTo>
                  <a:pt x="3844537" y="686710"/>
                  <a:pt x="3832368" y="696616"/>
                  <a:pt x="3821762" y="703929"/>
                </a:cubicBezTo>
                <a:cubicBezTo>
                  <a:pt x="3811155" y="711242"/>
                  <a:pt x="3802188" y="715964"/>
                  <a:pt x="3794859" y="718096"/>
                </a:cubicBezTo>
                <a:lnTo>
                  <a:pt x="3793639" y="722359"/>
                </a:lnTo>
                <a:cubicBezTo>
                  <a:pt x="3789079" y="722664"/>
                  <a:pt x="3783719" y="723425"/>
                  <a:pt x="3777559" y="724643"/>
                </a:cubicBezTo>
                <a:cubicBezTo>
                  <a:pt x="3771398" y="725862"/>
                  <a:pt x="3764361" y="727537"/>
                  <a:pt x="3756447" y="729669"/>
                </a:cubicBezTo>
                <a:cubicBezTo>
                  <a:pt x="3754326" y="731204"/>
                  <a:pt x="3752472" y="732549"/>
                  <a:pt x="3750884" y="733704"/>
                </a:cubicBezTo>
                <a:cubicBezTo>
                  <a:pt x="3749296" y="734859"/>
                  <a:pt x="3747899" y="735747"/>
                  <a:pt x="3746692" y="736369"/>
                </a:cubicBezTo>
                <a:cubicBezTo>
                  <a:pt x="3743936" y="736686"/>
                  <a:pt x="3741522" y="737117"/>
                  <a:pt x="3739452" y="737663"/>
                </a:cubicBezTo>
                <a:cubicBezTo>
                  <a:pt x="3737381" y="738209"/>
                  <a:pt x="3735730" y="738792"/>
                  <a:pt x="3734499" y="739414"/>
                </a:cubicBezTo>
                <a:cubicBezTo>
                  <a:pt x="3734219" y="740962"/>
                  <a:pt x="3734625" y="743043"/>
                  <a:pt x="3735718" y="745657"/>
                </a:cubicBezTo>
                <a:cubicBezTo>
                  <a:pt x="3736810" y="748271"/>
                  <a:pt x="3738436" y="751266"/>
                  <a:pt x="3740595" y="754642"/>
                </a:cubicBezTo>
                <a:cubicBezTo>
                  <a:pt x="3742716" y="758283"/>
                  <a:pt x="3744266" y="761354"/>
                  <a:pt x="3745244" y="763854"/>
                </a:cubicBezTo>
                <a:cubicBezTo>
                  <a:pt x="3746222" y="766354"/>
                  <a:pt x="3746705" y="768359"/>
                  <a:pt x="3746692" y="769869"/>
                </a:cubicBezTo>
                <a:cubicBezTo>
                  <a:pt x="3746680" y="771684"/>
                  <a:pt x="3746400" y="773689"/>
                  <a:pt x="3745854" y="775884"/>
                </a:cubicBezTo>
                <a:cubicBezTo>
                  <a:pt x="3745308" y="778079"/>
                  <a:pt x="3744571" y="780541"/>
                  <a:pt x="3743644" y="783269"/>
                </a:cubicBezTo>
                <a:cubicBezTo>
                  <a:pt x="3742437" y="786619"/>
                  <a:pt x="3740278" y="789208"/>
                  <a:pt x="3737166" y="791035"/>
                </a:cubicBezTo>
                <a:lnTo>
                  <a:pt x="3736707" y="791153"/>
                </a:lnTo>
                <a:lnTo>
                  <a:pt x="3742868" y="793241"/>
                </a:lnTo>
                <a:cubicBezTo>
                  <a:pt x="3745789" y="794460"/>
                  <a:pt x="3748330" y="795832"/>
                  <a:pt x="3750489" y="797356"/>
                </a:cubicBezTo>
                <a:cubicBezTo>
                  <a:pt x="3766643" y="807988"/>
                  <a:pt x="3778378" y="816531"/>
                  <a:pt x="3785693" y="822986"/>
                </a:cubicBezTo>
                <a:cubicBezTo>
                  <a:pt x="3793008" y="829440"/>
                  <a:pt x="3795904" y="833885"/>
                  <a:pt x="3794380" y="836320"/>
                </a:cubicBezTo>
                <a:cubicBezTo>
                  <a:pt x="3793262" y="836932"/>
                  <a:pt x="3791840" y="836932"/>
                  <a:pt x="3790113" y="836320"/>
                </a:cubicBezTo>
                <a:lnTo>
                  <a:pt x="3786455" y="833872"/>
                </a:lnTo>
                <a:cubicBezTo>
                  <a:pt x="3786785" y="835083"/>
                  <a:pt x="3787039" y="836180"/>
                  <a:pt x="3787217" y="837162"/>
                </a:cubicBezTo>
                <a:cubicBezTo>
                  <a:pt x="3787395" y="838143"/>
                  <a:pt x="3787344" y="839087"/>
                  <a:pt x="3787064" y="839992"/>
                </a:cubicBezTo>
                <a:lnTo>
                  <a:pt x="3783407" y="839992"/>
                </a:lnTo>
                <a:lnTo>
                  <a:pt x="3781578" y="841828"/>
                </a:lnTo>
                <a:lnTo>
                  <a:pt x="3781578" y="844277"/>
                </a:lnTo>
                <a:cubicBezTo>
                  <a:pt x="3783128" y="845807"/>
                  <a:pt x="3784601" y="847332"/>
                  <a:pt x="3785998" y="848852"/>
                </a:cubicBezTo>
                <a:cubicBezTo>
                  <a:pt x="3787395" y="850372"/>
                  <a:pt x="3788563" y="851885"/>
                  <a:pt x="3789503" y="853392"/>
                </a:cubicBezTo>
                <a:lnTo>
                  <a:pt x="3789503" y="854597"/>
                </a:lnTo>
                <a:cubicBezTo>
                  <a:pt x="3788614" y="854886"/>
                  <a:pt x="3787649" y="854911"/>
                  <a:pt x="3786607" y="854673"/>
                </a:cubicBezTo>
                <a:cubicBezTo>
                  <a:pt x="3785566" y="854434"/>
                  <a:pt x="3784296" y="854007"/>
                  <a:pt x="3782797" y="853392"/>
                </a:cubicBezTo>
                <a:lnTo>
                  <a:pt x="3778530" y="851584"/>
                </a:lnTo>
                <a:cubicBezTo>
                  <a:pt x="3777921" y="851483"/>
                  <a:pt x="3777311" y="852890"/>
                  <a:pt x="3776701" y="855803"/>
                </a:cubicBezTo>
                <a:lnTo>
                  <a:pt x="3776092" y="857022"/>
                </a:lnTo>
                <a:cubicBezTo>
                  <a:pt x="3773983" y="857351"/>
                  <a:pt x="3771037" y="856847"/>
                  <a:pt x="3767253" y="855510"/>
                </a:cubicBezTo>
                <a:cubicBezTo>
                  <a:pt x="3763468" y="854172"/>
                  <a:pt x="3758693" y="851856"/>
                  <a:pt x="3752927" y="848561"/>
                </a:cubicBezTo>
                <a:lnTo>
                  <a:pt x="3748660" y="855803"/>
                </a:lnTo>
                <a:cubicBezTo>
                  <a:pt x="3745332" y="856108"/>
                  <a:pt x="3741624" y="855504"/>
                  <a:pt x="3737534" y="853992"/>
                </a:cubicBezTo>
                <a:cubicBezTo>
                  <a:pt x="3733445" y="852481"/>
                  <a:pt x="3728822" y="850058"/>
                  <a:pt x="3723666" y="846725"/>
                </a:cubicBezTo>
                <a:lnTo>
                  <a:pt x="3699892" y="832036"/>
                </a:lnTo>
                <a:lnTo>
                  <a:pt x="3685261" y="828375"/>
                </a:lnTo>
                <a:cubicBezTo>
                  <a:pt x="3684652" y="826830"/>
                  <a:pt x="3683585" y="824752"/>
                  <a:pt x="3682061" y="822142"/>
                </a:cubicBezTo>
                <a:cubicBezTo>
                  <a:pt x="3680537" y="819533"/>
                  <a:pt x="3678556" y="816543"/>
                  <a:pt x="3676117" y="813173"/>
                </a:cubicBezTo>
                <a:cubicBezTo>
                  <a:pt x="3667583" y="808207"/>
                  <a:pt x="3663316" y="804153"/>
                  <a:pt x="3663316" y="801012"/>
                </a:cubicBezTo>
                <a:cubicBezTo>
                  <a:pt x="3665246" y="800404"/>
                  <a:pt x="3670529" y="802836"/>
                  <a:pt x="3679165" y="808309"/>
                </a:cubicBezTo>
                <a:lnTo>
                  <a:pt x="3695015" y="817430"/>
                </a:lnTo>
                <a:lnTo>
                  <a:pt x="3696234" y="817430"/>
                </a:lnTo>
                <a:cubicBezTo>
                  <a:pt x="3696539" y="815315"/>
                  <a:pt x="3693643" y="811487"/>
                  <a:pt x="3687547" y="805947"/>
                </a:cubicBezTo>
                <a:cubicBezTo>
                  <a:pt x="3681451" y="800406"/>
                  <a:pt x="3672155" y="793071"/>
                  <a:pt x="3659658" y="783942"/>
                </a:cubicBezTo>
                <a:lnTo>
                  <a:pt x="3614548" y="751014"/>
                </a:lnTo>
                <a:cubicBezTo>
                  <a:pt x="3608769" y="746428"/>
                  <a:pt x="3603715" y="742185"/>
                  <a:pt x="3599384" y="738285"/>
                </a:cubicBezTo>
                <a:cubicBezTo>
                  <a:pt x="3595053" y="734385"/>
                  <a:pt x="3591370" y="730904"/>
                  <a:pt x="3588335" y="727843"/>
                </a:cubicBezTo>
                <a:lnTo>
                  <a:pt x="3557855" y="697964"/>
                </a:lnTo>
                <a:cubicBezTo>
                  <a:pt x="3554794" y="695817"/>
                  <a:pt x="3551315" y="693099"/>
                  <a:pt x="3547415" y="689809"/>
                </a:cubicBezTo>
                <a:cubicBezTo>
                  <a:pt x="3543517" y="686519"/>
                  <a:pt x="3539275" y="682733"/>
                  <a:pt x="3534690" y="678452"/>
                </a:cubicBezTo>
                <a:lnTo>
                  <a:pt x="3515792" y="657720"/>
                </a:lnTo>
                <a:lnTo>
                  <a:pt x="3501772" y="645524"/>
                </a:lnTo>
                <a:cubicBezTo>
                  <a:pt x="3500273" y="643390"/>
                  <a:pt x="3498089" y="640494"/>
                  <a:pt x="3495218" y="636835"/>
                </a:cubicBezTo>
                <a:cubicBezTo>
                  <a:pt x="3492348" y="633177"/>
                  <a:pt x="3488640" y="628756"/>
                  <a:pt x="3484093" y="623573"/>
                </a:cubicBezTo>
                <a:cubicBezTo>
                  <a:pt x="3478708" y="618695"/>
                  <a:pt x="3474848" y="616256"/>
                  <a:pt x="3472511" y="616256"/>
                </a:cubicBezTo>
                <a:lnTo>
                  <a:pt x="3472511" y="618085"/>
                </a:lnTo>
                <a:cubicBezTo>
                  <a:pt x="3475051" y="622353"/>
                  <a:pt x="3480334" y="627841"/>
                  <a:pt x="3488361" y="634549"/>
                </a:cubicBezTo>
                <a:cubicBezTo>
                  <a:pt x="3488348" y="634218"/>
                  <a:pt x="3488678" y="634574"/>
                  <a:pt x="3489351" y="635616"/>
                </a:cubicBezTo>
                <a:cubicBezTo>
                  <a:pt x="3490024" y="636657"/>
                  <a:pt x="3491117" y="638537"/>
                  <a:pt x="3492628" y="641256"/>
                </a:cubicBezTo>
                <a:lnTo>
                  <a:pt x="3496895" y="643695"/>
                </a:lnTo>
                <a:lnTo>
                  <a:pt x="3499333" y="650403"/>
                </a:lnTo>
                <a:cubicBezTo>
                  <a:pt x="3503905" y="653172"/>
                  <a:pt x="3508782" y="656932"/>
                  <a:pt x="3513964" y="661683"/>
                </a:cubicBezTo>
                <a:cubicBezTo>
                  <a:pt x="3519145" y="666434"/>
                  <a:pt x="3524632" y="672024"/>
                  <a:pt x="3530423" y="678452"/>
                </a:cubicBezTo>
                <a:cubicBezTo>
                  <a:pt x="3546983" y="697355"/>
                  <a:pt x="3556534" y="707721"/>
                  <a:pt x="3559074" y="709550"/>
                </a:cubicBezTo>
                <a:lnTo>
                  <a:pt x="3624911" y="768088"/>
                </a:lnTo>
                <a:lnTo>
                  <a:pt x="3623082" y="770527"/>
                </a:lnTo>
                <a:lnTo>
                  <a:pt x="3607232" y="758331"/>
                </a:lnTo>
                <a:cubicBezTo>
                  <a:pt x="3604692" y="755283"/>
                  <a:pt x="3600019" y="751624"/>
                  <a:pt x="3593212" y="747356"/>
                </a:cubicBezTo>
                <a:cubicBezTo>
                  <a:pt x="3584068" y="738209"/>
                  <a:pt x="3570047" y="725404"/>
                  <a:pt x="3551149" y="708940"/>
                </a:cubicBezTo>
                <a:cubicBezTo>
                  <a:pt x="3550209" y="707733"/>
                  <a:pt x="3547060" y="704354"/>
                  <a:pt x="3541700" y="698803"/>
                </a:cubicBezTo>
                <a:cubicBezTo>
                  <a:pt x="3536341" y="693251"/>
                  <a:pt x="3528924" y="685451"/>
                  <a:pt x="3519450" y="675403"/>
                </a:cubicBezTo>
                <a:lnTo>
                  <a:pt x="3499943" y="658329"/>
                </a:lnTo>
                <a:lnTo>
                  <a:pt x="3474949" y="627231"/>
                </a:lnTo>
                <a:cubicBezTo>
                  <a:pt x="3473425" y="626291"/>
                  <a:pt x="3471292" y="624513"/>
                  <a:pt x="3468548" y="621896"/>
                </a:cubicBezTo>
                <a:cubicBezTo>
                  <a:pt x="3465805" y="619279"/>
                  <a:pt x="3462453" y="615976"/>
                  <a:pt x="3458490" y="611987"/>
                </a:cubicBezTo>
                <a:lnTo>
                  <a:pt x="3446908" y="594914"/>
                </a:lnTo>
                <a:cubicBezTo>
                  <a:pt x="3438272" y="585767"/>
                  <a:pt x="3428112" y="573572"/>
                  <a:pt x="3416428" y="558328"/>
                </a:cubicBezTo>
                <a:cubicBezTo>
                  <a:pt x="3414588" y="556206"/>
                  <a:pt x="3412641" y="553589"/>
                  <a:pt x="3410587" y="550477"/>
                </a:cubicBezTo>
                <a:cubicBezTo>
                  <a:pt x="3408533" y="547365"/>
                  <a:pt x="3406441" y="543681"/>
                  <a:pt x="3404312" y="539425"/>
                </a:cubicBezTo>
                <a:cubicBezTo>
                  <a:pt x="3404604" y="537913"/>
                  <a:pt x="3404629" y="536058"/>
                  <a:pt x="3404388" y="533861"/>
                </a:cubicBezTo>
                <a:cubicBezTo>
                  <a:pt x="3404147" y="531663"/>
                  <a:pt x="3403715" y="529046"/>
                  <a:pt x="3403093" y="526009"/>
                </a:cubicBezTo>
                <a:cubicBezTo>
                  <a:pt x="3402204" y="525684"/>
                  <a:pt x="3401391" y="525434"/>
                  <a:pt x="3400654" y="525259"/>
                </a:cubicBezTo>
                <a:cubicBezTo>
                  <a:pt x="3399917" y="525084"/>
                  <a:pt x="3399105" y="525134"/>
                  <a:pt x="3398216" y="525409"/>
                </a:cubicBezTo>
                <a:cubicBezTo>
                  <a:pt x="3396489" y="526621"/>
                  <a:pt x="3395066" y="527228"/>
                  <a:pt x="3393949" y="527229"/>
                </a:cubicBezTo>
                <a:cubicBezTo>
                  <a:pt x="3382646" y="512940"/>
                  <a:pt x="3374314" y="501684"/>
                  <a:pt x="3368955" y="493462"/>
                </a:cubicBezTo>
                <a:cubicBezTo>
                  <a:pt x="3363596" y="485240"/>
                  <a:pt x="3361361" y="480062"/>
                  <a:pt x="3362249" y="477927"/>
                </a:cubicBezTo>
                <a:cubicBezTo>
                  <a:pt x="3365297" y="476098"/>
                  <a:pt x="3370174" y="480975"/>
                  <a:pt x="3376880" y="492557"/>
                </a:cubicBezTo>
                <a:cubicBezTo>
                  <a:pt x="3384704" y="505867"/>
                  <a:pt x="3389172" y="512776"/>
                  <a:pt x="3390286" y="513284"/>
                </a:cubicBezTo>
                <a:lnTo>
                  <a:pt x="3392728" y="513284"/>
                </a:lnTo>
                <a:lnTo>
                  <a:pt x="3393949" y="511453"/>
                </a:lnTo>
                <a:cubicBezTo>
                  <a:pt x="3393961" y="510856"/>
                  <a:pt x="3392410" y="507475"/>
                  <a:pt x="3389294" y="501310"/>
                </a:cubicBezTo>
                <a:cubicBezTo>
                  <a:pt x="3386178" y="495146"/>
                  <a:pt x="3381422" y="486122"/>
                  <a:pt x="3375025" y="474238"/>
                </a:cubicBezTo>
                <a:lnTo>
                  <a:pt x="3368920" y="466916"/>
                </a:lnTo>
                <a:cubicBezTo>
                  <a:pt x="3368005" y="465417"/>
                  <a:pt x="3365563" y="461095"/>
                  <a:pt x="3361595" y="453952"/>
                </a:cubicBezTo>
                <a:cubicBezTo>
                  <a:pt x="3357627" y="446809"/>
                  <a:pt x="3352133" y="436691"/>
                  <a:pt x="3345113" y="423600"/>
                </a:cubicBezTo>
                <a:cubicBezTo>
                  <a:pt x="3344821" y="422710"/>
                  <a:pt x="3344490" y="422049"/>
                  <a:pt x="3344121" y="421617"/>
                </a:cubicBezTo>
                <a:cubicBezTo>
                  <a:pt x="3343752" y="421185"/>
                  <a:pt x="3343269" y="420829"/>
                  <a:pt x="3342671" y="420549"/>
                </a:cubicBezTo>
                <a:cubicBezTo>
                  <a:pt x="3340230" y="420549"/>
                  <a:pt x="3339008" y="422990"/>
                  <a:pt x="3339008" y="427871"/>
                </a:cubicBezTo>
                <a:cubicBezTo>
                  <a:pt x="3337510" y="430031"/>
                  <a:pt x="3336427" y="431811"/>
                  <a:pt x="3335759" y="433209"/>
                </a:cubicBezTo>
                <a:cubicBezTo>
                  <a:pt x="3335091" y="434607"/>
                  <a:pt x="3334764" y="435471"/>
                  <a:pt x="3334777" y="435802"/>
                </a:cubicBezTo>
                <a:lnTo>
                  <a:pt x="3333568" y="436412"/>
                </a:lnTo>
                <a:lnTo>
                  <a:pt x="3331754" y="435802"/>
                </a:lnTo>
                <a:cubicBezTo>
                  <a:pt x="3332371" y="431531"/>
                  <a:pt x="3331741" y="426040"/>
                  <a:pt x="3329864" y="419329"/>
                </a:cubicBezTo>
                <a:lnTo>
                  <a:pt x="3328036" y="418729"/>
                </a:lnTo>
                <a:lnTo>
                  <a:pt x="3326816" y="419329"/>
                </a:lnTo>
                <a:lnTo>
                  <a:pt x="3326207" y="423596"/>
                </a:lnTo>
                <a:lnTo>
                  <a:pt x="3321940" y="424815"/>
                </a:lnTo>
                <a:cubicBezTo>
                  <a:pt x="3321038" y="425717"/>
                  <a:pt x="3320405" y="426962"/>
                  <a:pt x="3320039" y="428549"/>
                </a:cubicBezTo>
                <a:cubicBezTo>
                  <a:pt x="3319674" y="430137"/>
                  <a:pt x="3319498" y="432143"/>
                  <a:pt x="3319511" y="434569"/>
                </a:cubicBezTo>
                <a:cubicBezTo>
                  <a:pt x="3319498" y="436728"/>
                  <a:pt x="3319674" y="439420"/>
                  <a:pt x="3320039" y="442646"/>
                </a:cubicBezTo>
                <a:cubicBezTo>
                  <a:pt x="3320405" y="445872"/>
                  <a:pt x="3321038" y="449479"/>
                  <a:pt x="3321940" y="453467"/>
                </a:cubicBezTo>
                <a:cubicBezTo>
                  <a:pt x="3322841" y="457454"/>
                  <a:pt x="3323476" y="460909"/>
                  <a:pt x="3323845" y="463830"/>
                </a:cubicBezTo>
                <a:cubicBezTo>
                  <a:pt x="3324213" y="466751"/>
                  <a:pt x="3324391" y="468986"/>
                  <a:pt x="3324378" y="470535"/>
                </a:cubicBezTo>
                <a:cubicBezTo>
                  <a:pt x="3324480" y="472872"/>
                  <a:pt x="3324276" y="474295"/>
                  <a:pt x="3323768" y="474803"/>
                </a:cubicBezTo>
                <a:lnTo>
                  <a:pt x="3320111" y="476022"/>
                </a:lnTo>
                <a:cubicBezTo>
                  <a:pt x="3320211" y="491262"/>
                  <a:pt x="3320011" y="502844"/>
                  <a:pt x="3319511" y="510769"/>
                </a:cubicBezTo>
                <a:lnTo>
                  <a:pt x="3317711" y="511379"/>
                </a:lnTo>
                <a:lnTo>
                  <a:pt x="3315910" y="510769"/>
                </a:lnTo>
                <a:cubicBezTo>
                  <a:pt x="3315585" y="509880"/>
                  <a:pt x="3315333" y="508000"/>
                  <a:pt x="3315157" y="505130"/>
                </a:cubicBezTo>
                <a:cubicBezTo>
                  <a:pt x="3314980" y="502260"/>
                  <a:pt x="3315031" y="498247"/>
                  <a:pt x="3315310" y="493091"/>
                </a:cubicBezTo>
                <a:cubicBezTo>
                  <a:pt x="3315625" y="487895"/>
                  <a:pt x="3315746" y="483808"/>
                  <a:pt x="3315675" y="480832"/>
                </a:cubicBezTo>
                <a:cubicBezTo>
                  <a:pt x="3315603" y="477855"/>
                  <a:pt x="3315253" y="476074"/>
                  <a:pt x="3314624" y="475488"/>
                </a:cubicBezTo>
                <a:lnTo>
                  <a:pt x="3313405" y="474879"/>
                </a:lnTo>
                <a:lnTo>
                  <a:pt x="3311576" y="475488"/>
                </a:lnTo>
                <a:lnTo>
                  <a:pt x="3311653" y="550393"/>
                </a:lnTo>
                <a:lnTo>
                  <a:pt x="3313481" y="551003"/>
                </a:lnTo>
                <a:lnTo>
                  <a:pt x="3315310" y="550393"/>
                </a:lnTo>
                <a:cubicBezTo>
                  <a:pt x="3315810" y="549885"/>
                  <a:pt x="3316010" y="540538"/>
                  <a:pt x="3315910" y="522351"/>
                </a:cubicBezTo>
                <a:cubicBezTo>
                  <a:pt x="3316010" y="521640"/>
                  <a:pt x="3316410" y="521234"/>
                  <a:pt x="3317111" y="521132"/>
                </a:cubicBezTo>
                <a:cubicBezTo>
                  <a:pt x="3317811" y="521234"/>
                  <a:pt x="3318211" y="521640"/>
                  <a:pt x="3318311" y="522351"/>
                </a:cubicBezTo>
                <a:lnTo>
                  <a:pt x="3321330" y="546126"/>
                </a:lnTo>
                <a:cubicBezTo>
                  <a:pt x="3321343" y="548234"/>
                  <a:pt x="3321317" y="550114"/>
                  <a:pt x="3321254" y="551765"/>
                </a:cubicBezTo>
                <a:cubicBezTo>
                  <a:pt x="3321191" y="553416"/>
                  <a:pt x="3321012" y="554990"/>
                  <a:pt x="3320721" y="556489"/>
                </a:cubicBezTo>
                <a:cubicBezTo>
                  <a:pt x="3320822" y="557099"/>
                  <a:pt x="3321229" y="558318"/>
                  <a:pt x="3321940" y="560147"/>
                </a:cubicBezTo>
                <a:lnTo>
                  <a:pt x="3323159" y="564414"/>
                </a:lnTo>
                <a:cubicBezTo>
                  <a:pt x="3323438" y="565912"/>
                  <a:pt x="3323337" y="567182"/>
                  <a:pt x="3322854" y="568224"/>
                </a:cubicBezTo>
                <a:cubicBezTo>
                  <a:pt x="3322372" y="569265"/>
                  <a:pt x="3321660" y="570230"/>
                  <a:pt x="3320721" y="571119"/>
                </a:cubicBezTo>
                <a:lnTo>
                  <a:pt x="3320721" y="581483"/>
                </a:lnTo>
                <a:lnTo>
                  <a:pt x="3322549" y="601599"/>
                </a:lnTo>
                <a:cubicBezTo>
                  <a:pt x="3322448" y="603428"/>
                  <a:pt x="3322041" y="607086"/>
                  <a:pt x="3321330" y="612572"/>
                </a:cubicBezTo>
                <a:lnTo>
                  <a:pt x="3320912" y="615094"/>
                </a:lnTo>
                <a:lnTo>
                  <a:pt x="3321025" y="615085"/>
                </a:lnTo>
                <a:cubicBezTo>
                  <a:pt x="3323972" y="616304"/>
                  <a:pt x="3325394" y="617524"/>
                  <a:pt x="3325292" y="618743"/>
                </a:cubicBezTo>
                <a:lnTo>
                  <a:pt x="3319592" y="623055"/>
                </a:lnTo>
                <a:lnTo>
                  <a:pt x="3319511" y="623545"/>
                </a:lnTo>
                <a:cubicBezTo>
                  <a:pt x="3319836" y="625704"/>
                  <a:pt x="3320088" y="628092"/>
                  <a:pt x="3320264" y="630708"/>
                </a:cubicBezTo>
                <a:cubicBezTo>
                  <a:pt x="3320441" y="633324"/>
                  <a:pt x="3320390" y="636016"/>
                  <a:pt x="3320111" y="638785"/>
                </a:cubicBezTo>
                <a:cubicBezTo>
                  <a:pt x="3320441" y="639090"/>
                  <a:pt x="3321000" y="639547"/>
                  <a:pt x="3321787" y="640157"/>
                </a:cubicBezTo>
                <a:cubicBezTo>
                  <a:pt x="3322575" y="640766"/>
                  <a:pt x="3323438" y="641528"/>
                  <a:pt x="3324378" y="642443"/>
                </a:cubicBezTo>
                <a:lnTo>
                  <a:pt x="3325597" y="659511"/>
                </a:lnTo>
                <a:cubicBezTo>
                  <a:pt x="3332913" y="676479"/>
                  <a:pt x="3336570" y="683997"/>
                  <a:pt x="3336570" y="682066"/>
                </a:cubicBezTo>
                <a:lnTo>
                  <a:pt x="3330474" y="693039"/>
                </a:lnTo>
                <a:cubicBezTo>
                  <a:pt x="3329864" y="695478"/>
                  <a:pt x="3328645" y="697916"/>
                  <a:pt x="3326816" y="700355"/>
                </a:cubicBezTo>
                <a:cubicBezTo>
                  <a:pt x="3326201" y="700863"/>
                  <a:pt x="3323165" y="699847"/>
                  <a:pt x="3317711" y="697307"/>
                </a:cubicBezTo>
                <a:lnTo>
                  <a:pt x="3308605" y="696087"/>
                </a:lnTo>
                <a:cubicBezTo>
                  <a:pt x="3305303" y="695224"/>
                  <a:pt x="3301924" y="693217"/>
                  <a:pt x="3298470" y="690068"/>
                </a:cubicBezTo>
                <a:lnTo>
                  <a:pt x="3293486" y="684008"/>
                </a:lnTo>
                <a:lnTo>
                  <a:pt x="3264332" y="679018"/>
                </a:lnTo>
                <a:cubicBezTo>
                  <a:pt x="3249982" y="676275"/>
                  <a:pt x="3239059" y="674294"/>
                  <a:pt x="3231566" y="673075"/>
                </a:cubicBezTo>
                <a:cubicBezTo>
                  <a:pt x="3224074" y="671856"/>
                  <a:pt x="3220162" y="671399"/>
                  <a:pt x="3219832" y="671703"/>
                </a:cubicBezTo>
                <a:cubicBezTo>
                  <a:pt x="3183243" y="672008"/>
                  <a:pt x="3153551" y="672618"/>
                  <a:pt x="3130754" y="673532"/>
                </a:cubicBezTo>
                <a:cubicBezTo>
                  <a:pt x="3107958" y="674447"/>
                  <a:pt x="3092135" y="675666"/>
                  <a:pt x="3083284" y="677190"/>
                </a:cubicBezTo>
                <a:cubicBezTo>
                  <a:pt x="3054659" y="682676"/>
                  <a:pt x="3018107" y="688772"/>
                  <a:pt x="2973630" y="695478"/>
                </a:cubicBezTo>
                <a:cubicBezTo>
                  <a:pt x="2971801" y="695478"/>
                  <a:pt x="2960218" y="699135"/>
                  <a:pt x="2938882" y="706451"/>
                </a:cubicBezTo>
                <a:cubicBezTo>
                  <a:pt x="2916937" y="713664"/>
                  <a:pt x="2904135" y="718744"/>
                  <a:pt x="2900478" y="721691"/>
                </a:cubicBezTo>
                <a:cubicBezTo>
                  <a:pt x="2896210" y="725246"/>
                  <a:pt x="2889505" y="730327"/>
                  <a:pt x="2880361" y="736931"/>
                </a:cubicBezTo>
                <a:cubicBezTo>
                  <a:pt x="2871826" y="743027"/>
                  <a:pt x="2865121" y="746074"/>
                  <a:pt x="2860244" y="746074"/>
                </a:cubicBezTo>
                <a:cubicBezTo>
                  <a:pt x="2857094" y="746786"/>
                  <a:pt x="2855469" y="743535"/>
                  <a:pt x="2855367" y="736321"/>
                </a:cubicBezTo>
                <a:lnTo>
                  <a:pt x="2855977" y="719252"/>
                </a:lnTo>
                <a:cubicBezTo>
                  <a:pt x="2855977" y="713664"/>
                  <a:pt x="2854757" y="710819"/>
                  <a:pt x="2852319" y="710718"/>
                </a:cubicBezTo>
                <a:cubicBezTo>
                  <a:pt x="2842565" y="710109"/>
                  <a:pt x="2837689" y="708283"/>
                  <a:pt x="2837689" y="705239"/>
                </a:cubicBezTo>
                <a:lnTo>
                  <a:pt x="2834031" y="694890"/>
                </a:lnTo>
                <a:cubicBezTo>
                  <a:pt x="2831084" y="688802"/>
                  <a:pt x="2830272" y="685758"/>
                  <a:pt x="2831593" y="685758"/>
                </a:cubicBezTo>
                <a:lnTo>
                  <a:pt x="2845004" y="658363"/>
                </a:lnTo>
                <a:cubicBezTo>
                  <a:pt x="2852827" y="655319"/>
                  <a:pt x="2864003" y="654101"/>
                  <a:pt x="2878532" y="654711"/>
                </a:cubicBezTo>
                <a:cubicBezTo>
                  <a:pt x="2889187" y="654723"/>
                  <a:pt x="2897442" y="654698"/>
                  <a:pt x="2903297" y="654635"/>
                </a:cubicBezTo>
                <a:cubicBezTo>
                  <a:pt x="2909151" y="654571"/>
                  <a:pt x="2912682" y="654393"/>
                  <a:pt x="2913889" y="654101"/>
                </a:cubicBezTo>
                <a:lnTo>
                  <a:pt x="2990698" y="649833"/>
                </a:lnTo>
                <a:lnTo>
                  <a:pt x="2981554" y="637639"/>
                </a:lnTo>
                <a:cubicBezTo>
                  <a:pt x="2970480" y="632152"/>
                  <a:pt x="2963978" y="627884"/>
                  <a:pt x="2962047" y="624836"/>
                </a:cubicBezTo>
                <a:cubicBezTo>
                  <a:pt x="2959914" y="621190"/>
                  <a:pt x="2957780" y="617659"/>
                  <a:pt x="2955646" y="614242"/>
                </a:cubicBezTo>
                <a:cubicBezTo>
                  <a:pt x="2953513" y="610826"/>
                  <a:pt x="2951379" y="607447"/>
                  <a:pt x="2949246" y="604106"/>
                </a:cubicBezTo>
                <a:cubicBezTo>
                  <a:pt x="2949550" y="603179"/>
                  <a:pt x="2951836" y="600003"/>
                  <a:pt x="2956104" y="594580"/>
                </a:cubicBezTo>
                <a:cubicBezTo>
                  <a:pt x="2960371" y="589156"/>
                  <a:pt x="2966619" y="581560"/>
                  <a:pt x="2974849" y="571792"/>
                </a:cubicBezTo>
                <a:cubicBezTo>
                  <a:pt x="2981249" y="564489"/>
                  <a:pt x="2985974" y="556995"/>
                  <a:pt x="2989022" y="549310"/>
                </a:cubicBezTo>
                <a:cubicBezTo>
                  <a:pt x="2992070" y="541625"/>
                  <a:pt x="2993441" y="533674"/>
                  <a:pt x="2993137" y="525456"/>
                </a:cubicBezTo>
                <a:cubicBezTo>
                  <a:pt x="2992540" y="489801"/>
                  <a:pt x="2993733" y="451365"/>
                  <a:pt x="2996715" y="410148"/>
                </a:cubicBezTo>
                <a:cubicBezTo>
                  <a:pt x="2999697" y="368930"/>
                  <a:pt x="3004392" y="324854"/>
                  <a:pt x="3010801" y="277920"/>
                </a:cubicBezTo>
                <a:cubicBezTo>
                  <a:pt x="3014126" y="254473"/>
                  <a:pt x="3016613" y="235521"/>
                  <a:pt x="3018263" y="221067"/>
                </a:cubicBezTo>
                <a:cubicBezTo>
                  <a:pt x="3019912" y="206612"/>
                  <a:pt x="3020876" y="196501"/>
                  <a:pt x="3021156" y="190734"/>
                </a:cubicBezTo>
                <a:cubicBezTo>
                  <a:pt x="3021054" y="179150"/>
                  <a:pt x="3022475" y="163298"/>
                  <a:pt x="3025419" y="143178"/>
                </a:cubicBezTo>
                <a:lnTo>
                  <a:pt x="3025419" y="138301"/>
                </a:lnTo>
                <a:cubicBezTo>
                  <a:pt x="3025521" y="132722"/>
                  <a:pt x="3016790" y="129884"/>
                  <a:pt x="2999228" y="129786"/>
                </a:cubicBezTo>
                <a:cubicBezTo>
                  <a:pt x="2993121" y="129786"/>
                  <a:pt x="2985224" y="129938"/>
                  <a:pt x="2975534" y="130242"/>
                </a:cubicBezTo>
                <a:cubicBezTo>
                  <a:pt x="2965844" y="130545"/>
                  <a:pt x="2954440" y="131000"/>
                  <a:pt x="2941321" y="131607"/>
                </a:cubicBezTo>
                <a:cubicBezTo>
                  <a:pt x="2915616" y="132820"/>
                  <a:pt x="2896312" y="133427"/>
                  <a:pt x="2883409" y="133427"/>
                </a:cubicBezTo>
                <a:cubicBezTo>
                  <a:pt x="2880361" y="133414"/>
                  <a:pt x="2876093" y="133896"/>
                  <a:pt x="2870607" y="134873"/>
                </a:cubicBezTo>
                <a:cubicBezTo>
                  <a:pt x="2865121" y="135850"/>
                  <a:pt x="2858415" y="137399"/>
                  <a:pt x="2850490" y="139520"/>
                </a:cubicBezTo>
                <a:cubicBezTo>
                  <a:pt x="2842565" y="141641"/>
                  <a:pt x="2836165" y="143191"/>
                  <a:pt x="2831288" y="144169"/>
                </a:cubicBezTo>
                <a:cubicBezTo>
                  <a:pt x="2826411" y="145147"/>
                  <a:pt x="2823058" y="145630"/>
                  <a:pt x="2821230" y="145617"/>
                </a:cubicBezTo>
                <a:cubicBezTo>
                  <a:pt x="2820328" y="145630"/>
                  <a:pt x="2819693" y="145604"/>
                  <a:pt x="2819324" y="145541"/>
                </a:cubicBezTo>
                <a:cubicBezTo>
                  <a:pt x="2818956" y="145477"/>
                  <a:pt x="2818778" y="145300"/>
                  <a:pt x="2818791" y="145007"/>
                </a:cubicBezTo>
                <a:lnTo>
                  <a:pt x="2812695" y="136472"/>
                </a:lnTo>
                <a:lnTo>
                  <a:pt x="2821230" y="130393"/>
                </a:lnTo>
                <a:cubicBezTo>
                  <a:pt x="2824557" y="128245"/>
                  <a:pt x="2827046" y="126475"/>
                  <a:pt x="2828697" y="125085"/>
                </a:cubicBezTo>
                <a:cubicBezTo>
                  <a:pt x="2830348" y="123695"/>
                  <a:pt x="2831313" y="122835"/>
                  <a:pt x="2831593" y="122507"/>
                </a:cubicBezTo>
                <a:cubicBezTo>
                  <a:pt x="2832532" y="120977"/>
                  <a:pt x="2834920" y="119789"/>
                  <a:pt x="2838756" y="118942"/>
                </a:cubicBezTo>
                <a:cubicBezTo>
                  <a:pt x="2842591" y="118095"/>
                  <a:pt x="2847722" y="117666"/>
                  <a:pt x="2854148" y="117653"/>
                </a:cubicBezTo>
                <a:lnTo>
                  <a:pt x="2872436" y="109088"/>
                </a:lnTo>
                <a:cubicBezTo>
                  <a:pt x="2924553" y="95394"/>
                  <a:pt x="2981539" y="84830"/>
                  <a:pt x="3043391" y="77398"/>
                </a:cubicBezTo>
                <a:cubicBezTo>
                  <a:pt x="3105243" y="69965"/>
                  <a:pt x="3171981" y="65502"/>
                  <a:pt x="3243606" y="64008"/>
                </a:cubicBezTo>
                <a:cubicBezTo>
                  <a:pt x="3250820" y="63907"/>
                  <a:pt x="3257119" y="64110"/>
                  <a:pt x="3262504" y="64617"/>
                </a:cubicBezTo>
                <a:lnTo>
                  <a:pt x="3272401" y="66318"/>
                </a:lnTo>
                <a:lnTo>
                  <a:pt x="3280563" y="41377"/>
                </a:lnTo>
                <a:cubicBezTo>
                  <a:pt x="3281782" y="39447"/>
                  <a:pt x="3283611" y="38431"/>
                  <a:pt x="3286049" y="38329"/>
                </a:cubicBezTo>
                <a:lnTo>
                  <a:pt x="3306726" y="40158"/>
                </a:lnTo>
                <a:cubicBezTo>
                  <a:pt x="3309432" y="40475"/>
                  <a:pt x="3312219" y="41364"/>
                  <a:pt x="3315090" y="42825"/>
                </a:cubicBezTo>
                <a:cubicBezTo>
                  <a:pt x="3317960" y="44285"/>
                  <a:pt x="3321061" y="46241"/>
                  <a:pt x="3324393" y="48692"/>
                </a:cubicBezTo>
                <a:cubicBezTo>
                  <a:pt x="3329885" y="51842"/>
                  <a:pt x="3334157" y="54687"/>
                  <a:pt x="3337209" y="57227"/>
                </a:cubicBezTo>
                <a:cubicBezTo>
                  <a:pt x="3339980" y="62700"/>
                  <a:pt x="3343286" y="68364"/>
                  <a:pt x="3347126" y="74219"/>
                </a:cubicBezTo>
                <a:lnTo>
                  <a:pt x="3352085" y="81411"/>
                </a:lnTo>
                <a:lnTo>
                  <a:pt x="3354782" y="82346"/>
                </a:lnTo>
                <a:cubicBezTo>
                  <a:pt x="3357931" y="83765"/>
                  <a:pt x="3359481" y="84956"/>
                  <a:pt x="3359430" y="85919"/>
                </a:cubicBezTo>
                <a:lnTo>
                  <a:pt x="3357994" y="89979"/>
                </a:lnTo>
                <a:lnTo>
                  <a:pt x="3359789" y="92583"/>
                </a:lnTo>
                <a:lnTo>
                  <a:pt x="3437212" y="122454"/>
                </a:lnTo>
                <a:cubicBezTo>
                  <a:pt x="3443299" y="124283"/>
                  <a:pt x="3452430" y="129769"/>
                  <a:pt x="3464605" y="138913"/>
                </a:cubicBezTo>
                <a:cubicBezTo>
                  <a:pt x="3471632" y="144069"/>
                  <a:pt x="3476757" y="148235"/>
                  <a:pt x="3479981" y="151410"/>
                </a:cubicBezTo>
                <a:cubicBezTo>
                  <a:pt x="3483205" y="154585"/>
                  <a:pt x="3484372" y="156922"/>
                  <a:pt x="3483484" y="158420"/>
                </a:cubicBezTo>
                <a:cubicBezTo>
                  <a:pt x="3483154" y="158738"/>
                  <a:pt x="3482595" y="159169"/>
                  <a:pt x="3481807" y="159716"/>
                </a:cubicBezTo>
                <a:cubicBezTo>
                  <a:pt x="3481020" y="160262"/>
                  <a:pt x="3480156" y="160846"/>
                  <a:pt x="3479216" y="161468"/>
                </a:cubicBezTo>
                <a:cubicBezTo>
                  <a:pt x="3478899" y="162357"/>
                  <a:pt x="3478620" y="163170"/>
                  <a:pt x="3478378" y="163907"/>
                </a:cubicBezTo>
                <a:cubicBezTo>
                  <a:pt x="3478137" y="164643"/>
                  <a:pt x="3478010" y="165456"/>
                  <a:pt x="3477997" y="166345"/>
                </a:cubicBezTo>
                <a:cubicBezTo>
                  <a:pt x="3477997" y="167564"/>
                  <a:pt x="3478607" y="171831"/>
                  <a:pt x="3479826" y="179147"/>
                </a:cubicBezTo>
                <a:cubicBezTo>
                  <a:pt x="3481655" y="185852"/>
                  <a:pt x="3482264" y="190119"/>
                  <a:pt x="3481655" y="191948"/>
                </a:cubicBezTo>
                <a:lnTo>
                  <a:pt x="3479826" y="198654"/>
                </a:lnTo>
                <a:cubicBezTo>
                  <a:pt x="3478505" y="203023"/>
                  <a:pt x="3477490" y="207696"/>
                  <a:pt x="3476780" y="212675"/>
                </a:cubicBezTo>
                <a:lnTo>
                  <a:pt x="3467649" y="230963"/>
                </a:lnTo>
                <a:lnTo>
                  <a:pt x="3463388" y="243764"/>
                </a:lnTo>
                <a:lnTo>
                  <a:pt x="3426255" y="293142"/>
                </a:lnTo>
                <a:lnTo>
                  <a:pt x="3406103" y="309601"/>
                </a:lnTo>
                <a:cubicBezTo>
                  <a:pt x="3402145" y="312954"/>
                  <a:pt x="3399370" y="316611"/>
                  <a:pt x="3397780" y="320574"/>
                </a:cubicBezTo>
                <a:cubicBezTo>
                  <a:pt x="3396189" y="324536"/>
                  <a:pt x="3395705" y="328803"/>
                  <a:pt x="3396329" y="333375"/>
                </a:cubicBezTo>
                <a:lnTo>
                  <a:pt x="3408546" y="422377"/>
                </a:lnTo>
                <a:cubicBezTo>
                  <a:pt x="3410290" y="434671"/>
                  <a:pt x="3422686" y="460071"/>
                  <a:pt x="3445734" y="498577"/>
                </a:cubicBezTo>
                <a:cubicBezTo>
                  <a:pt x="3454561" y="512318"/>
                  <a:pt x="3463085" y="525374"/>
                  <a:pt x="3471305" y="537744"/>
                </a:cubicBezTo>
                <a:cubicBezTo>
                  <a:pt x="3479526" y="550114"/>
                  <a:pt x="3487446" y="561645"/>
                  <a:pt x="3495066" y="572339"/>
                </a:cubicBezTo>
                <a:lnTo>
                  <a:pt x="3513964" y="595503"/>
                </a:lnTo>
                <a:lnTo>
                  <a:pt x="3513964" y="596723"/>
                </a:lnTo>
                <a:lnTo>
                  <a:pt x="3512135" y="596723"/>
                </a:lnTo>
                <a:cubicBezTo>
                  <a:pt x="3510026" y="595783"/>
                  <a:pt x="3507995" y="594310"/>
                  <a:pt x="3506039" y="592303"/>
                </a:cubicBezTo>
                <a:cubicBezTo>
                  <a:pt x="3504083" y="590296"/>
                  <a:pt x="3502051" y="587909"/>
                  <a:pt x="3499943" y="585140"/>
                </a:cubicBezTo>
                <a:lnTo>
                  <a:pt x="3490189" y="571119"/>
                </a:lnTo>
                <a:cubicBezTo>
                  <a:pt x="3487853" y="569291"/>
                  <a:pt x="3483992" y="565633"/>
                  <a:pt x="3478607" y="560147"/>
                </a:cubicBezTo>
                <a:lnTo>
                  <a:pt x="3447561" y="513817"/>
                </a:lnTo>
                <a:cubicBezTo>
                  <a:pt x="3437720" y="499695"/>
                  <a:pt x="3429399" y="487096"/>
                  <a:pt x="3422596" y="476022"/>
                </a:cubicBezTo>
                <a:cubicBezTo>
                  <a:pt x="3419860" y="470243"/>
                  <a:pt x="3417391" y="465951"/>
                  <a:pt x="3415190" y="463144"/>
                </a:cubicBezTo>
                <a:cubicBezTo>
                  <a:pt x="3412988" y="460337"/>
                  <a:pt x="3410977" y="458940"/>
                  <a:pt x="3409157" y="458953"/>
                </a:cubicBezTo>
                <a:cubicBezTo>
                  <a:pt x="3408216" y="460794"/>
                  <a:pt x="3409335" y="465036"/>
                  <a:pt x="3412515" y="471678"/>
                </a:cubicBezTo>
                <a:cubicBezTo>
                  <a:pt x="3415695" y="478320"/>
                  <a:pt x="3421087" y="487287"/>
                  <a:pt x="3428690" y="498577"/>
                </a:cubicBezTo>
                <a:lnTo>
                  <a:pt x="3456083" y="539420"/>
                </a:lnTo>
                <a:cubicBezTo>
                  <a:pt x="3456413" y="540639"/>
                  <a:pt x="3456818" y="541706"/>
                  <a:pt x="3457300" y="542621"/>
                </a:cubicBezTo>
                <a:cubicBezTo>
                  <a:pt x="3457782" y="543535"/>
                  <a:pt x="3458188" y="544297"/>
                  <a:pt x="3458518" y="544907"/>
                </a:cubicBezTo>
                <a:lnTo>
                  <a:pt x="3524937" y="626593"/>
                </a:lnTo>
                <a:lnTo>
                  <a:pt x="3524327" y="627812"/>
                </a:lnTo>
                <a:cubicBezTo>
                  <a:pt x="3524022" y="628092"/>
                  <a:pt x="3523717" y="628142"/>
                  <a:pt x="3523413" y="627965"/>
                </a:cubicBezTo>
                <a:cubicBezTo>
                  <a:pt x="3523108" y="627787"/>
                  <a:pt x="3522803" y="627533"/>
                  <a:pt x="3522498" y="627203"/>
                </a:cubicBezTo>
                <a:lnTo>
                  <a:pt x="3501772" y="605257"/>
                </a:lnTo>
                <a:lnTo>
                  <a:pt x="3490799" y="599771"/>
                </a:lnTo>
                <a:cubicBezTo>
                  <a:pt x="3485313" y="596011"/>
                  <a:pt x="3481655" y="591947"/>
                  <a:pt x="3479826" y="587579"/>
                </a:cubicBezTo>
                <a:lnTo>
                  <a:pt x="3480436" y="585750"/>
                </a:lnTo>
                <a:lnTo>
                  <a:pt x="3482264" y="585750"/>
                </a:lnTo>
                <a:lnTo>
                  <a:pt x="3488970" y="591846"/>
                </a:lnTo>
                <a:lnTo>
                  <a:pt x="3488970" y="590017"/>
                </a:lnTo>
                <a:lnTo>
                  <a:pt x="3476780" y="573558"/>
                </a:lnTo>
                <a:cubicBezTo>
                  <a:pt x="3476171" y="573050"/>
                  <a:pt x="3474954" y="574066"/>
                  <a:pt x="3473128" y="576606"/>
                </a:cubicBezTo>
                <a:lnTo>
                  <a:pt x="3471910" y="576606"/>
                </a:lnTo>
                <a:cubicBezTo>
                  <a:pt x="3465112" y="572847"/>
                  <a:pt x="3450097" y="551714"/>
                  <a:pt x="3426863" y="513207"/>
                </a:cubicBezTo>
                <a:cubicBezTo>
                  <a:pt x="3415885" y="494589"/>
                  <a:pt x="3407309" y="480619"/>
                  <a:pt x="3401138" y="471297"/>
                </a:cubicBezTo>
                <a:cubicBezTo>
                  <a:pt x="3394967" y="461976"/>
                  <a:pt x="3391124" y="457454"/>
                  <a:pt x="3389609" y="457734"/>
                </a:cubicBezTo>
                <a:lnTo>
                  <a:pt x="3388387" y="457734"/>
                </a:lnTo>
                <a:cubicBezTo>
                  <a:pt x="3388095" y="458039"/>
                  <a:pt x="3387916" y="458953"/>
                  <a:pt x="3387853" y="460477"/>
                </a:cubicBezTo>
                <a:cubicBezTo>
                  <a:pt x="3387789" y="462001"/>
                  <a:pt x="3387764" y="464135"/>
                  <a:pt x="3387776" y="466878"/>
                </a:cubicBezTo>
                <a:lnTo>
                  <a:pt x="3387172" y="468097"/>
                </a:lnTo>
                <a:cubicBezTo>
                  <a:pt x="3385963" y="467995"/>
                  <a:pt x="3384754" y="466370"/>
                  <a:pt x="3383545" y="463220"/>
                </a:cubicBezTo>
                <a:cubicBezTo>
                  <a:pt x="3382663" y="461683"/>
                  <a:pt x="3382008" y="460490"/>
                  <a:pt x="3381580" y="459639"/>
                </a:cubicBezTo>
                <a:cubicBezTo>
                  <a:pt x="3381152" y="458788"/>
                  <a:pt x="3380799" y="458356"/>
                  <a:pt x="3380522" y="458343"/>
                </a:cubicBezTo>
                <a:lnTo>
                  <a:pt x="3378709" y="457734"/>
                </a:lnTo>
                <a:lnTo>
                  <a:pt x="3378098" y="459563"/>
                </a:lnTo>
                <a:cubicBezTo>
                  <a:pt x="3377806" y="461404"/>
                  <a:pt x="3378386" y="464274"/>
                  <a:pt x="3379837" y="468173"/>
                </a:cubicBezTo>
                <a:cubicBezTo>
                  <a:pt x="3381288" y="472072"/>
                  <a:pt x="3383532" y="476923"/>
                  <a:pt x="3386567" y="482727"/>
                </a:cubicBezTo>
                <a:cubicBezTo>
                  <a:pt x="3389616" y="488493"/>
                  <a:pt x="3392361" y="492811"/>
                  <a:pt x="3394803" y="495681"/>
                </a:cubicBezTo>
                <a:cubicBezTo>
                  <a:pt x="3397245" y="498552"/>
                  <a:pt x="3399383" y="500126"/>
                  <a:pt x="3401216" y="500406"/>
                </a:cubicBezTo>
                <a:cubicBezTo>
                  <a:pt x="3402533" y="503441"/>
                  <a:pt x="3404175" y="505905"/>
                  <a:pt x="3406141" y="507797"/>
                </a:cubicBezTo>
                <a:lnTo>
                  <a:pt x="3407345" y="507188"/>
                </a:lnTo>
                <a:lnTo>
                  <a:pt x="3409151" y="502311"/>
                </a:lnTo>
                <a:lnTo>
                  <a:pt x="3410355" y="502920"/>
                </a:lnTo>
                <a:cubicBezTo>
                  <a:pt x="3412164" y="506070"/>
                  <a:pt x="3412766" y="508305"/>
                  <a:pt x="3412161" y="509626"/>
                </a:cubicBezTo>
                <a:lnTo>
                  <a:pt x="3407947" y="512064"/>
                </a:lnTo>
                <a:cubicBezTo>
                  <a:pt x="3407944" y="516336"/>
                  <a:pt x="3409755" y="519984"/>
                  <a:pt x="3413380" y="523009"/>
                </a:cubicBezTo>
                <a:cubicBezTo>
                  <a:pt x="3414904" y="524535"/>
                  <a:pt x="3416580" y="525690"/>
                  <a:pt x="3418409" y="526473"/>
                </a:cubicBezTo>
                <a:cubicBezTo>
                  <a:pt x="3420238" y="527256"/>
                  <a:pt x="3422219" y="527508"/>
                  <a:pt x="3424353" y="527229"/>
                </a:cubicBezTo>
                <a:lnTo>
                  <a:pt x="3424962" y="527229"/>
                </a:lnTo>
                <a:lnTo>
                  <a:pt x="3440202" y="557718"/>
                </a:lnTo>
                <a:cubicBezTo>
                  <a:pt x="3442945" y="563193"/>
                  <a:pt x="3445841" y="568249"/>
                  <a:pt x="3448889" y="572886"/>
                </a:cubicBezTo>
                <a:cubicBezTo>
                  <a:pt x="3451937" y="577523"/>
                  <a:pt x="3455137" y="581816"/>
                  <a:pt x="3458490" y="585767"/>
                </a:cubicBezTo>
                <a:lnTo>
                  <a:pt x="3466415" y="591865"/>
                </a:lnTo>
                <a:cubicBezTo>
                  <a:pt x="3470682" y="596425"/>
                  <a:pt x="3475864" y="602244"/>
                  <a:pt x="3481960" y="609319"/>
                </a:cubicBezTo>
                <a:cubicBezTo>
                  <a:pt x="3488056" y="616395"/>
                  <a:pt x="3495066" y="624805"/>
                  <a:pt x="3502991" y="634549"/>
                </a:cubicBezTo>
                <a:cubicBezTo>
                  <a:pt x="3507766" y="640036"/>
                  <a:pt x="3512236" y="643695"/>
                  <a:pt x="3516402" y="645524"/>
                </a:cubicBezTo>
                <a:cubicBezTo>
                  <a:pt x="3517621" y="645855"/>
                  <a:pt x="3518688" y="646261"/>
                  <a:pt x="3519603" y="646744"/>
                </a:cubicBezTo>
                <a:cubicBezTo>
                  <a:pt x="3520517" y="647227"/>
                  <a:pt x="3521279" y="647633"/>
                  <a:pt x="3521889" y="647963"/>
                </a:cubicBezTo>
                <a:cubicBezTo>
                  <a:pt x="3523413" y="652511"/>
                  <a:pt x="3526461" y="657135"/>
                  <a:pt x="3531032" y="661836"/>
                </a:cubicBezTo>
                <a:cubicBezTo>
                  <a:pt x="3535605" y="666536"/>
                  <a:pt x="3541700" y="671465"/>
                  <a:pt x="3549321" y="676622"/>
                </a:cubicBezTo>
                <a:lnTo>
                  <a:pt x="3552978" y="683940"/>
                </a:lnTo>
                <a:lnTo>
                  <a:pt x="3565780" y="699794"/>
                </a:lnTo>
                <a:lnTo>
                  <a:pt x="3578581" y="706501"/>
                </a:lnTo>
                <a:lnTo>
                  <a:pt x="3614548" y="740038"/>
                </a:lnTo>
                <a:lnTo>
                  <a:pt x="3618815" y="742477"/>
                </a:lnTo>
                <a:lnTo>
                  <a:pt x="3622472" y="740648"/>
                </a:lnTo>
                <a:cubicBezTo>
                  <a:pt x="3622777" y="740635"/>
                  <a:pt x="3623692" y="741423"/>
                  <a:pt x="3625216" y="743011"/>
                </a:cubicBezTo>
                <a:cubicBezTo>
                  <a:pt x="3626740" y="744599"/>
                  <a:pt x="3628873" y="747063"/>
                  <a:pt x="3631616" y="750404"/>
                </a:cubicBezTo>
                <a:cubicBezTo>
                  <a:pt x="3631007" y="749515"/>
                  <a:pt x="3633445" y="750989"/>
                  <a:pt x="3638932" y="754825"/>
                </a:cubicBezTo>
                <a:cubicBezTo>
                  <a:pt x="3644418" y="758662"/>
                  <a:pt x="3652953" y="764708"/>
                  <a:pt x="3664535" y="772966"/>
                </a:cubicBezTo>
                <a:lnTo>
                  <a:pt x="3679775" y="788210"/>
                </a:lnTo>
                <a:cubicBezTo>
                  <a:pt x="3684334" y="792161"/>
                  <a:pt x="3688322" y="795083"/>
                  <a:pt x="3691738" y="796975"/>
                </a:cubicBezTo>
                <a:cubicBezTo>
                  <a:pt x="3695154" y="798868"/>
                  <a:pt x="3698076" y="799808"/>
                  <a:pt x="3700501" y="799795"/>
                </a:cubicBezTo>
                <a:cubicBezTo>
                  <a:pt x="3701416" y="799808"/>
                  <a:pt x="3702178" y="799783"/>
                  <a:pt x="3702787" y="799719"/>
                </a:cubicBezTo>
                <a:cubicBezTo>
                  <a:pt x="3703397" y="799656"/>
                  <a:pt x="3703854" y="799478"/>
                  <a:pt x="3704159" y="799186"/>
                </a:cubicBezTo>
                <a:cubicBezTo>
                  <a:pt x="3704768" y="797356"/>
                  <a:pt x="3702940" y="794917"/>
                  <a:pt x="3698672" y="791869"/>
                </a:cubicBezTo>
                <a:lnTo>
                  <a:pt x="3694242" y="789141"/>
                </a:lnTo>
                <a:lnTo>
                  <a:pt x="3685113" y="785096"/>
                </a:lnTo>
                <a:cubicBezTo>
                  <a:pt x="3683448" y="784031"/>
                  <a:pt x="3681613" y="782394"/>
                  <a:pt x="3679607" y="780186"/>
                </a:cubicBezTo>
                <a:lnTo>
                  <a:pt x="3675154" y="774498"/>
                </a:lnTo>
                <a:lnTo>
                  <a:pt x="3674289" y="773804"/>
                </a:lnTo>
                <a:cubicBezTo>
                  <a:pt x="3668497" y="768685"/>
                  <a:pt x="3662401" y="762917"/>
                  <a:pt x="3656000" y="756502"/>
                </a:cubicBezTo>
                <a:cubicBezTo>
                  <a:pt x="3655061" y="756184"/>
                  <a:pt x="3653892" y="755600"/>
                  <a:pt x="3652495" y="754749"/>
                </a:cubicBezTo>
                <a:cubicBezTo>
                  <a:pt x="3651098" y="753898"/>
                  <a:pt x="3649625" y="752856"/>
                  <a:pt x="3648076" y="751624"/>
                </a:cubicBezTo>
                <a:lnTo>
                  <a:pt x="3623692" y="729063"/>
                </a:lnTo>
                <a:cubicBezTo>
                  <a:pt x="3623692" y="728465"/>
                  <a:pt x="3623844" y="727983"/>
                  <a:pt x="3624149" y="727614"/>
                </a:cubicBezTo>
                <a:cubicBezTo>
                  <a:pt x="3624454" y="727246"/>
                  <a:pt x="3624911" y="726916"/>
                  <a:pt x="3625521" y="726623"/>
                </a:cubicBezTo>
                <a:cubicBezTo>
                  <a:pt x="3637103" y="736380"/>
                  <a:pt x="3649295" y="746136"/>
                  <a:pt x="3662097" y="755892"/>
                </a:cubicBezTo>
                <a:lnTo>
                  <a:pt x="3662499" y="755087"/>
                </a:lnTo>
                <a:lnTo>
                  <a:pt x="3656534" y="744896"/>
                </a:lnTo>
                <a:cubicBezTo>
                  <a:pt x="3653041" y="739262"/>
                  <a:pt x="3649949" y="734085"/>
                  <a:pt x="3647256" y="729364"/>
                </a:cubicBezTo>
                <a:lnTo>
                  <a:pt x="3647054" y="728987"/>
                </a:lnTo>
                <a:lnTo>
                  <a:pt x="3629178" y="715032"/>
                </a:lnTo>
                <a:cubicBezTo>
                  <a:pt x="3629191" y="714715"/>
                  <a:pt x="3628708" y="713978"/>
                  <a:pt x="3627730" y="712822"/>
                </a:cubicBezTo>
                <a:cubicBezTo>
                  <a:pt x="3626752" y="711666"/>
                  <a:pt x="3625203" y="710167"/>
                  <a:pt x="3623082" y="708325"/>
                </a:cubicBezTo>
                <a:cubicBezTo>
                  <a:pt x="3622142" y="708021"/>
                  <a:pt x="3620974" y="707411"/>
                  <a:pt x="3619577" y="706496"/>
                </a:cubicBezTo>
                <a:cubicBezTo>
                  <a:pt x="3618180" y="705582"/>
                  <a:pt x="3616707" y="704362"/>
                  <a:pt x="3615157" y="702838"/>
                </a:cubicBezTo>
                <a:lnTo>
                  <a:pt x="3615157" y="701618"/>
                </a:lnTo>
                <a:lnTo>
                  <a:pt x="3616376" y="700399"/>
                </a:lnTo>
                <a:cubicBezTo>
                  <a:pt x="3616986" y="700305"/>
                  <a:pt x="3617596" y="700493"/>
                  <a:pt x="3618205" y="700964"/>
                </a:cubicBezTo>
                <a:lnTo>
                  <a:pt x="3642441" y="720408"/>
                </a:lnTo>
                <a:lnTo>
                  <a:pt x="3640380" y="716573"/>
                </a:lnTo>
                <a:cubicBezTo>
                  <a:pt x="3636595" y="708959"/>
                  <a:pt x="3634258" y="703171"/>
                  <a:pt x="3633369" y="699211"/>
                </a:cubicBezTo>
                <a:cubicBezTo>
                  <a:pt x="3632658" y="694942"/>
                  <a:pt x="3632251" y="691893"/>
                  <a:pt x="3632150" y="690064"/>
                </a:cubicBezTo>
                <a:cubicBezTo>
                  <a:pt x="3632150" y="686418"/>
                  <a:pt x="3633217" y="682429"/>
                  <a:pt x="3635350" y="678097"/>
                </a:cubicBezTo>
                <a:cubicBezTo>
                  <a:pt x="3637484" y="673765"/>
                  <a:pt x="3640684" y="669013"/>
                  <a:pt x="3644951" y="663843"/>
                </a:cubicBezTo>
                <a:cubicBezTo>
                  <a:pt x="3652978" y="653476"/>
                  <a:pt x="3657042" y="644329"/>
                  <a:pt x="3657143" y="636402"/>
                </a:cubicBezTo>
                <a:lnTo>
                  <a:pt x="3657747" y="547982"/>
                </a:lnTo>
                <a:lnTo>
                  <a:pt x="3658953" y="546762"/>
                </a:lnTo>
                <a:lnTo>
                  <a:pt x="3660763" y="547372"/>
                </a:lnTo>
                <a:cubicBezTo>
                  <a:pt x="3663782" y="550421"/>
                  <a:pt x="3664989" y="564446"/>
                  <a:pt x="3664382" y="589448"/>
                </a:cubicBezTo>
                <a:cubicBezTo>
                  <a:pt x="3663767" y="601923"/>
                  <a:pt x="3663490" y="611426"/>
                  <a:pt x="3663554" y="617956"/>
                </a:cubicBezTo>
                <a:cubicBezTo>
                  <a:pt x="3663617" y="624486"/>
                  <a:pt x="3664097" y="628195"/>
                  <a:pt x="3664992" y="629084"/>
                </a:cubicBezTo>
                <a:lnTo>
                  <a:pt x="3667431" y="629694"/>
                </a:lnTo>
                <a:lnTo>
                  <a:pt x="3669260" y="628475"/>
                </a:lnTo>
                <a:cubicBezTo>
                  <a:pt x="3670783" y="623583"/>
                  <a:pt x="3672005" y="618274"/>
                  <a:pt x="3672925" y="612548"/>
                </a:cubicBezTo>
                <a:cubicBezTo>
                  <a:pt x="3673846" y="606822"/>
                  <a:pt x="3674472" y="600759"/>
                  <a:pt x="3674803" y="594360"/>
                </a:cubicBezTo>
                <a:cubicBezTo>
                  <a:pt x="3671769" y="589585"/>
                  <a:pt x="3670556" y="582676"/>
                  <a:pt x="3671164" y="573634"/>
                </a:cubicBezTo>
                <a:lnTo>
                  <a:pt x="3671710" y="552298"/>
                </a:lnTo>
                <a:cubicBezTo>
                  <a:pt x="3671208" y="543865"/>
                  <a:pt x="3669197" y="518668"/>
                  <a:pt x="3665678" y="476708"/>
                </a:cubicBezTo>
                <a:cubicBezTo>
                  <a:pt x="3661512" y="432207"/>
                  <a:pt x="3657651" y="409042"/>
                  <a:pt x="3654096" y="407213"/>
                </a:cubicBezTo>
                <a:cubicBezTo>
                  <a:pt x="3651975" y="406934"/>
                  <a:pt x="3650425" y="407645"/>
                  <a:pt x="3649447" y="409347"/>
                </a:cubicBezTo>
                <a:cubicBezTo>
                  <a:pt x="3648469" y="411049"/>
                  <a:pt x="3647987" y="413589"/>
                  <a:pt x="3647999" y="416967"/>
                </a:cubicBezTo>
                <a:cubicBezTo>
                  <a:pt x="3648000" y="418516"/>
                  <a:pt x="3648303" y="421361"/>
                  <a:pt x="3648909" y="425501"/>
                </a:cubicBezTo>
                <a:cubicBezTo>
                  <a:pt x="3649513" y="429641"/>
                  <a:pt x="3650415" y="434925"/>
                  <a:pt x="3651614" y="441351"/>
                </a:cubicBezTo>
                <a:cubicBezTo>
                  <a:pt x="3652512" y="446519"/>
                  <a:pt x="3653112" y="450653"/>
                  <a:pt x="3653414" y="453752"/>
                </a:cubicBezTo>
                <a:cubicBezTo>
                  <a:pt x="3653715" y="456851"/>
                  <a:pt x="3653714" y="458995"/>
                  <a:pt x="3653410" y="460182"/>
                </a:cubicBezTo>
                <a:lnTo>
                  <a:pt x="3651614" y="461391"/>
                </a:lnTo>
                <a:lnTo>
                  <a:pt x="3649219" y="460782"/>
                </a:lnTo>
                <a:cubicBezTo>
                  <a:pt x="3648914" y="460510"/>
                  <a:pt x="3647999" y="454377"/>
                  <a:pt x="3646475" y="442383"/>
                </a:cubicBezTo>
                <a:cubicBezTo>
                  <a:pt x="3644951" y="430389"/>
                  <a:pt x="3642818" y="412367"/>
                  <a:pt x="3640075" y="388316"/>
                </a:cubicBezTo>
                <a:cubicBezTo>
                  <a:pt x="3638957" y="378664"/>
                  <a:pt x="3636316" y="367488"/>
                  <a:pt x="3632150" y="354788"/>
                </a:cubicBezTo>
                <a:lnTo>
                  <a:pt x="3623006" y="320650"/>
                </a:lnTo>
                <a:cubicBezTo>
                  <a:pt x="3605937" y="249225"/>
                  <a:pt x="3597403" y="186640"/>
                  <a:pt x="3597403" y="132893"/>
                </a:cubicBezTo>
                <a:cubicBezTo>
                  <a:pt x="3597301" y="109017"/>
                  <a:pt x="3599333" y="89713"/>
                  <a:pt x="3603499" y="74981"/>
                </a:cubicBezTo>
                <a:cubicBezTo>
                  <a:pt x="3605429" y="66548"/>
                  <a:pt x="3609493" y="57201"/>
                  <a:pt x="3615691" y="46940"/>
                </a:cubicBezTo>
                <a:cubicBezTo>
                  <a:pt x="3629000" y="24994"/>
                  <a:pt x="3635299" y="14021"/>
                  <a:pt x="3634588" y="14021"/>
                </a:cubicBezTo>
                <a:close/>
                <a:moveTo>
                  <a:pt x="984498" y="0"/>
                </a:moveTo>
                <a:cubicBezTo>
                  <a:pt x="1015579" y="0"/>
                  <a:pt x="1045433" y="12192"/>
                  <a:pt x="1074061" y="36576"/>
                </a:cubicBezTo>
                <a:cubicBezTo>
                  <a:pt x="1103811" y="62789"/>
                  <a:pt x="1111933" y="87783"/>
                  <a:pt x="1098427" y="111557"/>
                </a:cubicBezTo>
                <a:cubicBezTo>
                  <a:pt x="1095382" y="117653"/>
                  <a:pt x="1088072" y="123140"/>
                  <a:pt x="1076498" y="128016"/>
                </a:cubicBezTo>
                <a:cubicBezTo>
                  <a:pt x="1072843" y="128016"/>
                  <a:pt x="1067360" y="128626"/>
                  <a:pt x="1060050" y="129845"/>
                </a:cubicBezTo>
                <a:lnTo>
                  <a:pt x="1018627" y="146914"/>
                </a:lnTo>
                <a:cubicBezTo>
                  <a:pt x="1018005" y="146025"/>
                  <a:pt x="1017117" y="145212"/>
                  <a:pt x="1015962" y="144476"/>
                </a:cubicBezTo>
                <a:cubicBezTo>
                  <a:pt x="1014807" y="143739"/>
                  <a:pt x="1013462" y="142926"/>
                  <a:pt x="1011926" y="142037"/>
                </a:cubicBezTo>
                <a:cubicBezTo>
                  <a:pt x="1010809" y="141936"/>
                  <a:pt x="1008779" y="143968"/>
                  <a:pt x="1005835" y="148133"/>
                </a:cubicBezTo>
                <a:cubicBezTo>
                  <a:pt x="1004337" y="149975"/>
                  <a:pt x="1003068" y="151321"/>
                  <a:pt x="1002027" y="152172"/>
                </a:cubicBezTo>
                <a:cubicBezTo>
                  <a:pt x="1000987" y="153023"/>
                  <a:pt x="1000022" y="153302"/>
                  <a:pt x="999134" y="153010"/>
                </a:cubicBezTo>
                <a:cubicBezTo>
                  <a:pt x="997916" y="153010"/>
                  <a:pt x="997306" y="151181"/>
                  <a:pt x="997306" y="147524"/>
                </a:cubicBezTo>
                <a:lnTo>
                  <a:pt x="997306" y="145695"/>
                </a:lnTo>
                <a:cubicBezTo>
                  <a:pt x="997294" y="144755"/>
                  <a:pt x="997167" y="143891"/>
                  <a:pt x="996925" y="143104"/>
                </a:cubicBezTo>
                <a:cubicBezTo>
                  <a:pt x="996684" y="142317"/>
                  <a:pt x="996404" y="141758"/>
                  <a:pt x="996086" y="141428"/>
                </a:cubicBezTo>
                <a:cubicBezTo>
                  <a:pt x="994866" y="140716"/>
                  <a:pt x="991817" y="142139"/>
                  <a:pt x="986937" y="145695"/>
                </a:cubicBezTo>
                <a:lnTo>
                  <a:pt x="979008" y="152400"/>
                </a:lnTo>
                <a:cubicBezTo>
                  <a:pt x="976581" y="152121"/>
                  <a:pt x="973354" y="152375"/>
                  <a:pt x="969325" y="153162"/>
                </a:cubicBezTo>
                <a:cubicBezTo>
                  <a:pt x="965297" y="153950"/>
                  <a:pt x="960392" y="155118"/>
                  <a:pt x="954611" y="156668"/>
                </a:cubicBezTo>
                <a:cubicBezTo>
                  <a:pt x="948206" y="161214"/>
                  <a:pt x="940735" y="168123"/>
                  <a:pt x="932196" y="177394"/>
                </a:cubicBezTo>
                <a:cubicBezTo>
                  <a:pt x="923657" y="186665"/>
                  <a:pt x="914050" y="198451"/>
                  <a:pt x="903376" y="212751"/>
                </a:cubicBezTo>
                <a:lnTo>
                  <a:pt x="821109" y="324917"/>
                </a:lnTo>
                <a:cubicBezTo>
                  <a:pt x="820779" y="325539"/>
                  <a:pt x="818695" y="327952"/>
                  <a:pt x="814856" y="332156"/>
                </a:cubicBezTo>
                <a:cubicBezTo>
                  <a:pt x="811017" y="336360"/>
                  <a:pt x="805577" y="342278"/>
                  <a:pt x="798536" y="349911"/>
                </a:cubicBezTo>
                <a:cubicBezTo>
                  <a:pt x="798243" y="350216"/>
                  <a:pt x="798065" y="350520"/>
                  <a:pt x="798002" y="350825"/>
                </a:cubicBezTo>
                <a:cubicBezTo>
                  <a:pt x="797938" y="351130"/>
                  <a:pt x="797913" y="351435"/>
                  <a:pt x="797926" y="351740"/>
                </a:cubicBezTo>
                <a:lnTo>
                  <a:pt x="799756" y="352349"/>
                </a:lnTo>
                <a:cubicBezTo>
                  <a:pt x="800074" y="352654"/>
                  <a:pt x="800353" y="352959"/>
                  <a:pt x="800595" y="353264"/>
                </a:cubicBezTo>
                <a:cubicBezTo>
                  <a:pt x="800836" y="353568"/>
                  <a:pt x="800963" y="353873"/>
                  <a:pt x="800976" y="354178"/>
                </a:cubicBezTo>
                <a:cubicBezTo>
                  <a:pt x="800976" y="355397"/>
                  <a:pt x="800366" y="356616"/>
                  <a:pt x="799146" y="357836"/>
                </a:cubicBezTo>
                <a:cubicBezTo>
                  <a:pt x="793655" y="363220"/>
                  <a:pt x="783893" y="381712"/>
                  <a:pt x="769861" y="413309"/>
                </a:cubicBezTo>
                <a:cubicBezTo>
                  <a:pt x="767751" y="416027"/>
                  <a:pt x="765717" y="419126"/>
                  <a:pt x="763760" y="422606"/>
                </a:cubicBezTo>
                <a:cubicBezTo>
                  <a:pt x="761802" y="426085"/>
                  <a:pt x="759769" y="430099"/>
                  <a:pt x="757659" y="434645"/>
                </a:cubicBezTo>
                <a:cubicBezTo>
                  <a:pt x="758561" y="435877"/>
                  <a:pt x="758892" y="437528"/>
                  <a:pt x="758650" y="439597"/>
                </a:cubicBezTo>
                <a:cubicBezTo>
                  <a:pt x="758409" y="441667"/>
                  <a:pt x="757672" y="444078"/>
                  <a:pt x="756439" y="446831"/>
                </a:cubicBezTo>
                <a:cubicBezTo>
                  <a:pt x="751594" y="452391"/>
                  <a:pt x="747351" y="457041"/>
                  <a:pt x="743710" y="460782"/>
                </a:cubicBezTo>
                <a:cubicBezTo>
                  <a:pt x="743086" y="461087"/>
                  <a:pt x="742501" y="461239"/>
                  <a:pt x="741953" y="461239"/>
                </a:cubicBezTo>
                <a:cubicBezTo>
                  <a:pt x="741406" y="461239"/>
                  <a:pt x="740973" y="461087"/>
                  <a:pt x="740655" y="460782"/>
                </a:cubicBezTo>
                <a:cubicBezTo>
                  <a:pt x="740044" y="460074"/>
                  <a:pt x="740044" y="459063"/>
                  <a:pt x="740655" y="457749"/>
                </a:cubicBezTo>
                <a:lnTo>
                  <a:pt x="747959" y="445618"/>
                </a:lnTo>
                <a:lnTo>
                  <a:pt x="746143" y="443789"/>
                </a:lnTo>
                <a:lnTo>
                  <a:pt x="738822" y="450470"/>
                </a:lnTo>
                <a:cubicBezTo>
                  <a:pt x="738491" y="450774"/>
                  <a:pt x="737931" y="451532"/>
                  <a:pt x="737142" y="452745"/>
                </a:cubicBezTo>
                <a:cubicBezTo>
                  <a:pt x="736353" y="453958"/>
                  <a:pt x="735487" y="455626"/>
                  <a:pt x="734546" y="457749"/>
                </a:cubicBezTo>
                <a:lnTo>
                  <a:pt x="730880" y="463832"/>
                </a:lnTo>
                <a:cubicBezTo>
                  <a:pt x="729963" y="463514"/>
                  <a:pt x="729658" y="462474"/>
                  <a:pt x="729963" y="460713"/>
                </a:cubicBezTo>
                <a:cubicBezTo>
                  <a:pt x="730269" y="458952"/>
                  <a:pt x="731185" y="456549"/>
                  <a:pt x="732713" y="453503"/>
                </a:cubicBezTo>
                <a:lnTo>
                  <a:pt x="740655" y="439522"/>
                </a:lnTo>
                <a:cubicBezTo>
                  <a:pt x="742475" y="436195"/>
                  <a:pt x="743722" y="433401"/>
                  <a:pt x="744395" y="431140"/>
                </a:cubicBezTo>
                <a:cubicBezTo>
                  <a:pt x="745069" y="428879"/>
                  <a:pt x="745248" y="427000"/>
                  <a:pt x="744932" y="425501"/>
                </a:cubicBezTo>
                <a:cubicBezTo>
                  <a:pt x="744041" y="424269"/>
                  <a:pt x="742768" y="424752"/>
                  <a:pt x="741113" y="426949"/>
                </a:cubicBezTo>
                <a:cubicBezTo>
                  <a:pt x="739459" y="429146"/>
                  <a:pt x="737269" y="433134"/>
                  <a:pt x="734546" y="438912"/>
                </a:cubicBezTo>
                <a:lnTo>
                  <a:pt x="714995" y="481528"/>
                </a:lnTo>
                <a:cubicBezTo>
                  <a:pt x="713493" y="484261"/>
                  <a:pt x="712526" y="486422"/>
                  <a:pt x="712093" y="488011"/>
                </a:cubicBezTo>
                <a:cubicBezTo>
                  <a:pt x="711660" y="489600"/>
                  <a:pt x="711609" y="490693"/>
                  <a:pt x="711940" y="491290"/>
                </a:cubicBezTo>
                <a:cubicBezTo>
                  <a:pt x="712271" y="491608"/>
                  <a:pt x="712678" y="491888"/>
                  <a:pt x="713162" y="492129"/>
                </a:cubicBezTo>
                <a:cubicBezTo>
                  <a:pt x="713646" y="492371"/>
                  <a:pt x="714053" y="492498"/>
                  <a:pt x="714384" y="492511"/>
                </a:cubicBezTo>
                <a:cubicBezTo>
                  <a:pt x="714982" y="492524"/>
                  <a:pt x="715619" y="492346"/>
                  <a:pt x="716293" y="491977"/>
                </a:cubicBezTo>
                <a:cubicBezTo>
                  <a:pt x="716968" y="491608"/>
                  <a:pt x="717757" y="490973"/>
                  <a:pt x="718661" y="490070"/>
                </a:cubicBezTo>
                <a:cubicBezTo>
                  <a:pt x="718941" y="490057"/>
                  <a:pt x="719144" y="490083"/>
                  <a:pt x="719272" y="490146"/>
                </a:cubicBezTo>
                <a:cubicBezTo>
                  <a:pt x="719399" y="490210"/>
                  <a:pt x="719603" y="490388"/>
                  <a:pt x="719883" y="490680"/>
                </a:cubicBezTo>
                <a:cubicBezTo>
                  <a:pt x="719577" y="492231"/>
                  <a:pt x="718813" y="494469"/>
                  <a:pt x="717591" y="497392"/>
                </a:cubicBezTo>
                <a:cubicBezTo>
                  <a:pt x="716370" y="500316"/>
                  <a:pt x="714689" y="503774"/>
                  <a:pt x="712551" y="507765"/>
                </a:cubicBezTo>
                <a:cubicBezTo>
                  <a:pt x="710438" y="511439"/>
                  <a:pt x="708778" y="514617"/>
                  <a:pt x="707573" y="517300"/>
                </a:cubicBezTo>
                <a:cubicBezTo>
                  <a:pt x="706367" y="519982"/>
                  <a:pt x="705612" y="522092"/>
                  <a:pt x="705308" y="523630"/>
                </a:cubicBezTo>
                <a:cubicBezTo>
                  <a:pt x="704089" y="528791"/>
                  <a:pt x="703327" y="532656"/>
                  <a:pt x="703022" y="535224"/>
                </a:cubicBezTo>
                <a:cubicBezTo>
                  <a:pt x="702717" y="537792"/>
                  <a:pt x="702870" y="539215"/>
                  <a:pt x="703479" y="539495"/>
                </a:cubicBezTo>
                <a:cubicBezTo>
                  <a:pt x="704088" y="539787"/>
                  <a:pt x="705300" y="537983"/>
                  <a:pt x="707116" y="534083"/>
                </a:cubicBezTo>
                <a:cubicBezTo>
                  <a:pt x="708932" y="530182"/>
                  <a:pt x="711356" y="524265"/>
                  <a:pt x="714387" y="516332"/>
                </a:cubicBezTo>
                <a:cubicBezTo>
                  <a:pt x="714715" y="516027"/>
                  <a:pt x="715119" y="515874"/>
                  <a:pt x="715599" y="515874"/>
                </a:cubicBezTo>
                <a:cubicBezTo>
                  <a:pt x="716079" y="515874"/>
                  <a:pt x="716484" y="516027"/>
                  <a:pt x="716814" y="516332"/>
                </a:cubicBezTo>
                <a:lnTo>
                  <a:pt x="716205" y="524790"/>
                </a:lnTo>
                <a:cubicBezTo>
                  <a:pt x="714387" y="525399"/>
                  <a:pt x="712569" y="527838"/>
                  <a:pt x="710751" y="532105"/>
                </a:cubicBezTo>
                <a:cubicBezTo>
                  <a:pt x="711362" y="535255"/>
                  <a:pt x="711351" y="538709"/>
                  <a:pt x="710718" y="542468"/>
                </a:cubicBezTo>
                <a:cubicBezTo>
                  <a:pt x="709816" y="542138"/>
                  <a:pt x="709029" y="541884"/>
                  <a:pt x="708356" y="541706"/>
                </a:cubicBezTo>
                <a:cubicBezTo>
                  <a:pt x="707683" y="541528"/>
                  <a:pt x="707048" y="541579"/>
                  <a:pt x="706451" y="541859"/>
                </a:cubicBezTo>
                <a:cubicBezTo>
                  <a:pt x="707670" y="543586"/>
                  <a:pt x="707670" y="545618"/>
                  <a:pt x="706451" y="547955"/>
                </a:cubicBezTo>
                <a:cubicBezTo>
                  <a:pt x="705261" y="548844"/>
                  <a:pt x="704335" y="549809"/>
                  <a:pt x="703671" y="550850"/>
                </a:cubicBezTo>
                <a:cubicBezTo>
                  <a:pt x="703007" y="551892"/>
                  <a:pt x="702531" y="553162"/>
                  <a:pt x="702243" y="554660"/>
                </a:cubicBezTo>
                <a:lnTo>
                  <a:pt x="702260" y="558350"/>
                </a:lnTo>
                <a:cubicBezTo>
                  <a:pt x="703987" y="555299"/>
                  <a:pt x="705410" y="552859"/>
                  <a:pt x="706527" y="551028"/>
                </a:cubicBezTo>
                <a:lnTo>
                  <a:pt x="704089" y="562622"/>
                </a:lnTo>
                <a:cubicBezTo>
                  <a:pt x="700723" y="574228"/>
                  <a:pt x="698158" y="583051"/>
                  <a:pt x="696393" y="589089"/>
                </a:cubicBezTo>
                <a:cubicBezTo>
                  <a:pt x="694627" y="595128"/>
                  <a:pt x="693738" y="598306"/>
                  <a:pt x="693726" y="598624"/>
                </a:cubicBezTo>
                <a:cubicBezTo>
                  <a:pt x="693624" y="600454"/>
                  <a:pt x="693827" y="601675"/>
                  <a:pt x="694335" y="602285"/>
                </a:cubicBezTo>
                <a:cubicBezTo>
                  <a:pt x="695834" y="603174"/>
                  <a:pt x="697256" y="602738"/>
                  <a:pt x="698602" y="600977"/>
                </a:cubicBezTo>
                <a:cubicBezTo>
                  <a:pt x="699949" y="599216"/>
                  <a:pt x="701371" y="596194"/>
                  <a:pt x="702870" y="591912"/>
                </a:cubicBezTo>
                <a:cubicBezTo>
                  <a:pt x="702578" y="590361"/>
                  <a:pt x="702856" y="588276"/>
                  <a:pt x="703705" y="585657"/>
                </a:cubicBezTo>
                <a:cubicBezTo>
                  <a:pt x="704554" y="583038"/>
                  <a:pt x="705894" y="580038"/>
                  <a:pt x="707725" y="576657"/>
                </a:cubicBezTo>
                <a:cubicBezTo>
                  <a:pt x="708323" y="574228"/>
                  <a:pt x="708922" y="572525"/>
                  <a:pt x="709522" y="571546"/>
                </a:cubicBezTo>
                <a:cubicBezTo>
                  <a:pt x="710122" y="570567"/>
                  <a:pt x="710724" y="570237"/>
                  <a:pt x="711328" y="570554"/>
                </a:cubicBezTo>
                <a:cubicBezTo>
                  <a:pt x="711620" y="570847"/>
                  <a:pt x="711798" y="571177"/>
                  <a:pt x="711861" y="571546"/>
                </a:cubicBezTo>
                <a:cubicBezTo>
                  <a:pt x="711925" y="571915"/>
                  <a:pt x="711950" y="572398"/>
                  <a:pt x="711937" y="572995"/>
                </a:cubicBezTo>
                <a:cubicBezTo>
                  <a:pt x="711924" y="574508"/>
                  <a:pt x="711496" y="577127"/>
                  <a:pt x="710654" y="580852"/>
                </a:cubicBezTo>
                <a:cubicBezTo>
                  <a:pt x="709812" y="584576"/>
                  <a:pt x="708636" y="589484"/>
                  <a:pt x="707126" y="595573"/>
                </a:cubicBezTo>
                <a:lnTo>
                  <a:pt x="702260" y="614401"/>
                </a:lnTo>
                <a:lnTo>
                  <a:pt x="703479" y="618668"/>
                </a:lnTo>
                <a:cubicBezTo>
                  <a:pt x="704698" y="619176"/>
                  <a:pt x="705918" y="616941"/>
                  <a:pt x="707137" y="611963"/>
                </a:cubicBezTo>
                <a:lnTo>
                  <a:pt x="708957" y="604085"/>
                </a:lnTo>
                <a:cubicBezTo>
                  <a:pt x="710773" y="601162"/>
                  <a:pt x="713195" y="594871"/>
                  <a:pt x="716222" y="585211"/>
                </a:cubicBezTo>
                <a:lnTo>
                  <a:pt x="721692" y="566308"/>
                </a:lnTo>
                <a:cubicBezTo>
                  <a:pt x="722301" y="565088"/>
                  <a:pt x="722911" y="564478"/>
                  <a:pt x="723521" y="564478"/>
                </a:cubicBezTo>
                <a:cubicBezTo>
                  <a:pt x="723826" y="564491"/>
                  <a:pt x="724131" y="564771"/>
                  <a:pt x="724435" y="565317"/>
                </a:cubicBezTo>
                <a:cubicBezTo>
                  <a:pt x="724740" y="565863"/>
                  <a:pt x="725045" y="566600"/>
                  <a:pt x="725350" y="567527"/>
                </a:cubicBezTo>
                <a:cubicBezTo>
                  <a:pt x="725655" y="568455"/>
                  <a:pt x="725807" y="569344"/>
                  <a:pt x="725807" y="570195"/>
                </a:cubicBezTo>
                <a:cubicBezTo>
                  <a:pt x="725807" y="571046"/>
                  <a:pt x="725655" y="571783"/>
                  <a:pt x="725350" y="572406"/>
                </a:cubicBezTo>
                <a:lnTo>
                  <a:pt x="718038" y="592529"/>
                </a:lnTo>
                <a:cubicBezTo>
                  <a:pt x="718925" y="593151"/>
                  <a:pt x="719584" y="594040"/>
                  <a:pt x="720015" y="595196"/>
                </a:cubicBezTo>
                <a:cubicBezTo>
                  <a:pt x="720447" y="596352"/>
                  <a:pt x="720802" y="597699"/>
                  <a:pt x="721082" y="599236"/>
                </a:cubicBezTo>
                <a:lnTo>
                  <a:pt x="716827" y="632079"/>
                </a:lnTo>
                <a:cubicBezTo>
                  <a:pt x="715918" y="642163"/>
                  <a:pt x="716374" y="650647"/>
                  <a:pt x="718197" y="657530"/>
                </a:cubicBezTo>
                <a:cubicBezTo>
                  <a:pt x="720020" y="664413"/>
                  <a:pt x="723217" y="669544"/>
                  <a:pt x="727789" y="672922"/>
                </a:cubicBezTo>
                <a:cubicBezTo>
                  <a:pt x="729897" y="674434"/>
                  <a:pt x="732082" y="675526"/>
                  <a:pt x="734343" y="676199"/>
                </a:cubicBezTo>
                <a:cubicBezTo>
                  <a:pt x="736604" y="676872"/>
                  <a:pt x="739094" y="677202"/>
                  <a:pt x="741812" y="677190"/>
                </a:cubicBezTo>
                <a:cubicBezTo>
                  <a:pt x="752178" y="677291"/>
                  <a:pt x="761933" y="674040"/>
                  <a:pt x="771079" y="667436"/>
                </a:cubicBezTo>
                <a:cubicBezTo>
                  <a:pt x="796078" y="651079"/>
                  <a:pt x="814979" y="631368"/>
                  <a:pt x="827783" y="608305"/>
                </a:cubicBezTo>
                <a:lnTo>
                  <a:pt x="935704" y="408373"/>
                </a:lnTo>
                <a:cubicBezTo>
                  <a:pt x="936923" y="404117"/>
                  <a:pt x="937838" y="400281"/>
                  <a:pt x="938447" y="396863"/>
                </a:cubicBezTo>
                <a:cubicBezTo>
                  <a:pt x="939057" y="393446"/>
                  <a:pt x="939362" y="390372"/>
                  <a:pt x="939362" y="387640"/>
                </a:cubicBezTo>
                <a:cubicBezTo>
                  <a:pt x="939362" y="384299"/>
                  <a:pt x="938752" y="381377"/>
                  <a:pt x="937533" y="378875"/>
                </a:cubicBezTo>
                <a:cubicBezTo>
                  <a:pt x="936313" y="376372"/>
                  <a:pt x="934484" y="374212"/>
                  <a:pt x="932045" y="372396"/>
                </a:cubicBezTo>
                <a:cubicBezTo>
                  <a:pt x="931131" y="371494"/>
                  <a:pt x="928844" y="370554"/>
                  <a:pt x="925186" y="369576"/>
                </a:cubicBezTo>
                <a:cubicBezTo>
                  <a:pt x="921528" y="368597"/>
                  <a:pt x="916497" y="367505"/>
                  <a:pt x="910095" y="366298"/>
                </a:cubicBezTo>
                <a:cubicBezTo>
                  <a:pt x="905827" y="365371"/>
                  <a:pt x="902626" y="364024"/>
                  <a:pt x="900492" y="362258"/>
                </a:cubicBezTo>
                <a:cubicBezTo>
                  <a:pt x="898358" y="360492"/>
                  <a:pt x="897291" y="358383"/>
                  <a:pt x="897291" y="355932"/>
                </a:cubicBezTo>
                <a:cubicBezTo>
                  <a:pt x="897278" y="355004"/>
                  <a:pt x="897304" y="354115"/>
                  <a:pt x="897367" y="353264"/>
                </a:cubicBezTo>
                <a:cubicBezTo>
                  <a:pt x="897431" y="352413"/>
                  <a:pt x="897609" y="351676"/>
                  <a:pt x="897901" y="351053"/>
                </a:cubicBezTo>
                <a:cubicBezTo>
                  <a:pt x="898511" y="348347"/>
                  <a:pt x="899883" y="346023"/>
                  <a:pt x="902017" y="344081"/>
                </a:cubicBezTo>
                <a:cubicBezTo>
                  <a:pt x="904151" y="342140"/>
                  <a:pt x="907047" y="340425"/>
                  <a:pt x="910705" y="338938"/>
                </a:cubicBezTo>
                <a:cubicBezTo>
                  <a:pt x="914668" y="337389"/>
                  <a:pt x="917564" y="336068"/>
                  <a:pt x="919394" y="334976"/>
                </a:cubicBezTo>
                <a:cubicBezTo>
                  <a:pt x="921223" y="333883"/>
                  <a:pt x="921985" y="333172"/>
                  <a:pt x="921680" y="332842"/>
                </a:cubicBezTo>
                <a:cubicBezTo>
                  <a:pt x="919533" y="326149"/>
                  <a:pt x="917882" y="320790"/>
                  <a:pt x="916726" y="316764"/>
                </a:cubicBezTo>
                <a:cubicBezTo>
                  <a:pt x="915570" y="312738"/>
                  <a:pt x="914986" y="309969"/>
                  <a:pt x="914973" y="308458"/>
                </a:cubicBezTo>
                <a:cubicBezTo>
                  <a:pt x="914973" y="302972"/>
                  <a:pt x="917412" y="299314"/>
                  <a:pt x="922290" y="297485"/>
                </a:cubicBezTo>
                <a:cubicBezTo>
                  <a:pt x="925059" y="296266"/>
                  <a:pt x="930496" y="295352"/>
                  <a:pt x="938600" y="294742"/>
                </a:cubicBezTo>
                <a:cubicBezTo>
                  <a:pt x="946704" y="294132"/>
                  <a:pt x="957323" y="293828"/>
                  <a:pt x="970458" y="293828"/>
                </a:cubicBezTo>
                <a:cubicBezTo>
                  <a:pt x="996676" y="293726"/>
                  <a:pt x="1031430" y="295148"/>
                  <a:pt x="1074720" y="298095"/>
                </a:cubicBezTo>
                <a:lnTo>
                  <a:pt x="1155354" y="304146"/>
                </a:lnTo>
                <a:lnTo>
                  <a:pt x="1155345" y="303886"/>
                </a:lnTo>
                <a:cubicBezTo>
                  <a:pt x="1154939" y="297790"/>
                  <a:pt x="1154304" y="290780"/>
                  <a:pt x="1153440" y="282855"/>
                </a:cubicBezTo>
                <a:lnTo>
                  <a:pt x="1149783" y="249936"/>
                </a:lnTo>
                <a:cubicBezTo>
                  <a:pt x="1150900" y="243332"/>
                  <a:pt x="1151713" y="238252"/>
                  <a:pt x="1152221" y="234696"/>
                </a:cubicBezTo>
                <a:cubicBezTo>
                  <a:pt x="1149071" y="129337"/>
                  <a:pt x="1147446" y="79756"/>
                  <a:pt x="1147344" y="85954"/>
                </a:cubicBezTo>
                <a:cubicBezTo>
                  <a:pt x="1149173" y="86056"/>
                  <a:pt x="1151611" y="87072"/>
                  <a:pt x="1154659" y="89002"/>
                </a:cubicBezTo>
                <a:cubicBezTo>
                  <a:pt x="1154977" y="89893"/>
                  <a:pt x="1155256" y="90702"/>
                  <a:pt x="1155498" y="91431"/>
                </a:cubicBezTo>
                <a:cubicBezTo>
                  <a:pt x="1155739" y="92159"/>
                  <a:pt x="1155866" y="92950"/>
                  <a:pt x="1155879" y="93803"/>
                </a:cubicBezTo>
                <a:lnTo>
                  <a:pt x="1157707" y="94412"/>
                </a:lnTo>
                <a:cubicBezTo>
                  <a:pt x="1162584" y="93701"/>
                  <a:pt x="1165023" y="92685"/>
                  <a:pt x="1165023" y="91364"/>
                </a:cubicBezTo>
                <a:cubicBezTo>
                  <a:pt x="1165023" y="90145"/>
                  <a:pt x="1164413" y="88926"/>
                  <a:pt x="1163194" y="87707"/>
                </a:cubicBezTo>
                <a:cubicBezTo>
                  <a:pt x="1161365" y="87808"/>
                  <a:pt x="1158317" y="86995"/>
                  <a:pt x="1154050" y="85268"/>
                </a:cubicBezTo>
                <a:lnTo>
                  <a:pt x="1146735" y="82220"/>
                </a:lnTo>
                <a:cubicBezTo>
                  <a:pt x="1146023" y="79782"/>
                  <a:pt x="1145617" y="77343"/>
                  <a:pt x="1145515" y="74905"/>
                </a:cubicBezTo>
                <a:cubicBezTo>
                  <a:pt x="1145515" y="64643"/>
                  <a:pt x="1149173" y="53467"/>
                  <a:pt x="1156488" y="41377"/>
                </a:cubicBezTo>
                <a:cubicBezTo>
                  <a:pt x="1157707" y="39447"/>
                  <a:pt x="1159536" y="38431"/>
                  <a:pt x="1161975" y="38329"/>
                </a:cubicBezTo>
                <a:lnTo>
                  <a:pt x="1182651" y="40158"/>
                </a:lnTo>
                <a:cubicBezTo>
                  <a:pt x="1185357" y="40475"/>
                  <a:pt x="1188145" y="41364"/>
                  <a:pt x="1191015" y="42825"/>
                </a:cubicBezTo>
                <a:cubicBezTo>
                  <a:pt x="1193885" y="44285"/>
                  <a:pt x="1196986" y="46241"/>
                  <a:pt x="1200318" y="48692"/>
                </a:cubicBezTo>
                <a:cubicBezTo>
                  <a:pt x="1205810" y="51842"/>
                  <a:pt x="1210082" y="54687"/>
                  <a:pt x="1213134" y="57227"/>
                </a:cubicBezTo>
                <a:cubicBezTo>
                  <a:pt x="1215905" y="62700"/>
                  <a:pt x="1219211" y="68364"/>
                  <a:pt x="1223051" y="74219"/>
                </a:cubicBezTo>
                <a:cubicBezTo>
                  <a:pt x="1226891" y="80074"/>
                  <a:pt x="1231112" y="86195"/>
                  <a:pt x="1235714" y="92583"/>
                </a:cubicBezTo>
                <a:lnTo>
                  <a:pt x="1313137" y="122454"/>
                </a:lnTo>
                <a:cubicBezTo>
                  <a:pt x="1319225" y="124283"/>
                  <a:pt x="1328356" y="129769"/>
                  <a:pt x="1340530" y="138913"/>
                </a:cubicBezTo>
                <a:cubicBezTo>
                  <a:pt x="1347557" y="144069"/>
                  <a:pt x="1352682" y="148235"/>
                  <a:pt x="1355906" y="151410"/>
                </a:cubicBezTo>
                <a:cubicBezTo>
                  <a:pt x="1359130" y="154585"/>
                  <a:pt x="1360297" y="156922"/>
                  <a:pt x="1359409" y="158420"/>
                </a:cubicBezTo>
                <a:cubicBezTo>
                  <a:pt x="1359079" y="158738"/>
                  <a:pt x="1358520" y="159169"/>
                  <a:pt x="1357732" y="159716"/>
                </a:cubicBezTo>
                <a:cubicBezTo>
                  <a:pt x="1356945" y="160262"/>
                  <a:pt x="1356081" y="160846"/>
                  <a:pt x="1355142" y="161468"/>
                </a:cubicBezTo>
                <a:cubicBezTo>
                  <a:pt x="1354824" y="162357"/>
                  <a:pt x="1354545" y="163170"/>
                  <a:pt x="1354303" y="163907"/>
                </a:cubicBezTo>
                <a:cubicBezTo>
                  <a:pt x="1354062" y="164643"/>
                  <a:pt x="1353935" y="165456"/>
                  <a:pt x="1353923" y="166345"/>
                </a:cubicBezTo>
                <a:cubicBezTo>
                  <a:pt x="1353923" y="167564"/>
                  <a:pt x="1354532" y="171831"/>
                  <a:pt x="1355751" y="179147"/>
                </a:cubicBezTo>
                <a:cubicBezTo>
                  <a:pt x="1357580" y="185852"/>
                  <a:pt x="1358190" y="190119"/>
                  <a:pt x="1357580" y="191948"/>
                </a:cubicBezTo>
                <a:lnTo>
                  <a:pt x="1355751" y="198654"/>
                </a:lnTo>
                <a:cubicBezTo>
                  <a:pt x="1354431" y="203023"/>
                  <a:pt x="1353415" y="207696"/>
                  <a:pt x="1352705" y="212675"/>
                </a:cubicBezTo>
                <a:lnTo>
                  <a:pt x="1343574" y="230963"/>
                </a:lnTo>
                <a:lnTo>
                  <a:pt x="1339313" y="243764"/>
                </a:lnTo>
                <a:lnTo>
                  <a:pt x="1302180" y="293142"/>
                </a:lnTo>
                <a:lnTo>
                  <a:pt x="1282028" y="309601"/>
                </a:lnTo>
                <a:cubicBezTo>
                  <a:pt x="1278070" y="312954"/>
                  <a:pt x="1275295" y="316611"/>
                  <a:pt x="1273705" y="320574"/>
                </a:cubicBezTo>
                <a:cubicBezTo>
                  <a:pt x="1272114" y="324536"/>
                  <a:pt x="1271630" y="328803"/>
                  <a:pt x="1272254" y="333375"/>
                </a:cubicBezTo>
                <a:lnTo>
                  <a:pt x="1284471" y="422377"/>
                </a:lnTo>
                <a:cubicBezTo>
                  <a:pt x="1286215" y="434671"/>
                  <a:pt x="1298611" y="460071"/>
                  <a:pt x="1321660" y="498577"/>
                </a:cubicBezTo>
                <a:cubicBezTo>
                  <a:pt x="1330486" y="512318"/>
                  <a:pt x="1339010" y="525374"/>
                  <a:pt x="1347230" y="537744"/>
                </a:cubicBezTo>
                <a:cubicBezTo>
                  <a:pt x="1355451" y="550114"/>
                  <a:pt x="1363372" y="561645"/>
                  <a:pt x="1370991" y="572339"/>
                </a:cubicBezTo>
                <a:lnTo>
                  <a:pt x="1389889" y="595503"/>
                </a:lnTo>
                <a:lnTo>
                  <a:pt x="1389889" y="596723"/>
                </a:lnTo>
                <a:lnTo>
                  <a:pt x="1388060" y="596723"/>
                </a:lnTo>
                <a:cubicBezTo>
                  <a:pt x="1385952" y="595783"/>
                  <a:pt x="1383920" y="594310"/>
                  <a:pt x="1381964" y="592303"/>
                </a:cubicBezTo>
                <a:cubicBezTo>
                  <a:pt x="1380008" y="590296"/>
                  <a:pt x="1377976" y="587909"/>
                  <a:pt x="1375868" y="585140"/>
                </a:cubicBezTo>
                <a:lnTo>
                  <a:pt x="1366114" y="571119"/>
                </a:lnTo>
                <a:cubicBezTo>
                  <a:pt x="1363778" y="569291"/>
                  <a:pt x="1359917" y="565633"/>
                  <a:pt x="1354532" y="560147"/>
                </a:cubicBezTo>
                <a:lnTo>
                  <a:pt x="1323486" y="513817"/>
                </a:lnTo>
                <a:cubicBezTo>
                  <a:pt x="1313646" y="499695"/>
                  <a:pt x="1305324" y="487096"/>
                  <a:pt x="1298521" y="476022"/>
                </a:cubicBezTo>
                <a:cubicBezTo>
                  <a:pt x="1295785" y="470243"/>
                  <a:pt x="1293316" y="465951"/>
                  <a:pt x="1291115" y="463144"/>
                </a:cubicBezTo>
                <a:cubicBezTo>
                  <a:pt x="1288913" y="460337"/>
                  <a:pt x="1286902" y="458940"/>
                  <a:pt x="1285082" y="458953"/>
                </a:cubicBezTo>
                <a:cubicBezTo>
                  <a:pt x="1284141" y="460794"/>
                  <a:pt x="1285260" y="465036"/>
                  <a:pt x="1288440" y="471678"/>
                </a:cubicBezTo>
                <a:cubicBezTo>
                  <a:pt x="1291620" y="478320"/>
                  <a:pt x="1297012" y="487287"/>
                  <a:pt x="1304615" y="498577"/>
                </a:cubicBezTo>
                <a:lnTo>
                  <a:pt x="1332008" y="539420"/>
                </a:lnTo>
                <a:cubicBezTo>
                  <a:pt x="1332338" y="540639"/>
                  <a:pt x="1332744" y="541706"/>
                  <a:pt x="1333226" y="542621"/>
                </a:cubicBezTo>
                <a:cubicBezTo>
                  <a:pt x="1333707" y="543535"/>
                  <a:pt x="1334113" y="544297"/>
                  <a:pt x="1334443" y="544907"/>
                </a:cubicBezTo>
                <a:lnTo>
                  <a:pt x="1400862" y="626593"/>
                </a:lnTo>
                <a:lnTo>
                  <a:pt x="1400252" y="627812"/>
                </a:lnTo>
                <a:cubicBezTo>
                  <a:pt x="1399947" y="628092"/>
                  <a:pt x="1399642" y="628142"/>
                  <a:pt x="1399338" y="627965"/>
                </a:cubicBezTo>
                <a:cubicBezTo>
                  <a:pt x="1399033" y="627787"/>
                  <a:pt x="1398728" y="627533"/>
                  <a:pt x="1398423" y="627203"/>
                </a:cubicBezTo>
                <a:lnTo>
                  <a:pt x="1377697" y="605257"/>
                </a:lnTo>
                <a:lnTo>
                  <a:pt x="1366724" y="599771"/>
                </a:lnTo>
                <a:cubicBezTo>
                  <a:pt x="1361238" y="596011"/>
                  <a:pt x="1357580" y="591947"/>
                  <a:pt x="1355751" y="587579"/>
                </a:cubicBezTo>
                <a:lnTo>
                  <a:pt x="1356361" y="585750"/>
                </a:lnTo>
                <a:lnTo>
                  <a:pt x="1358190" y="585750"/>
                </a:lnTo>
                <a:lnTo>
                  <a:pt x="1364895" y="591846"/>
                </a:lnTo>
                <a:lnTo>
                  <a:pt x="1364895" y="590017"/>
                </a:lnTo>
                <a:lnTo>
                  <a:pt x="1352705" y="573558"/>
                </a:lnTo>
                <a:cubicBezTo>
                  <a:pt x="1352096" y="573050"/>
                  <a:pt x="1350879" y="574066"/>
                  <a:pt x="1349053" y="576606"/>
                </a:cubicBezTo>
                <a:lnTo>
                  <a:pt x="1347835" y="576606"/>
                </a:lnTo>
                <a:cubicBezTo>
                  <a:pt x="1341038" y="572847"/>
                  <a:pt x="1326022" y="551714"/>
                  <a:pt x="1302789" y="513207"/>
                </a:cubicBezTo>
                <a:cubicBezTo>
                  <a:pt x="1291810" y="494589"/>
                  <a:pt x="1283235" y="480619"/>
                  <a:pt x="1277063" y="471297"/>
                </a:cubicBezTo>
                <a:cubicBezTo>
                  <a:pt x="1270892" y="461976"/>
                  <a:pt x="1267049" y="457454"/>
                  <a:pt x="1265534" y="457734"/>
                </a:cubicBezTo>
                <a:lnTo>
                  <a:pt x="1264312" y="457734"/>
                </a:lnTo>
                <a:cubicBezTo>
                  <a:pt x="1264020" y="458039"/>
                  <a:pt x="1263842" y="458953"/>
                  <a:pt x="1263778" y="460477"/>
                </a:cubicBezTo>
                <a:cubicBezTo>
                  <a:pt x="1263714" y="462001"/>
                  <a:pt x="1263689" y="464135"/>
                  <a:pt x="1263702" y="466878"/>
                </a:cubicBezTo>
                <a:lnTo>
                  <a:pt x="1263097" y="468097"/>
                </a:lnTo>
                <a:cubicBezTo>
                  <a:pt x="1261888" y="467995"/>
                  <a:pt x="1260679" y="466370"/>
                  <a:pt x="1259470" y="463220"/>
                </a:cubicBezTo>
                <a:cubicBezTo>
                  <a:pt x="1258588" y="461683"/>
                  <a:pt x="1257933" y="460490"/>
                  <a:pt x="1257505" y="459639"/>
                </a:cubicBezTo>
                <a:cubicBezTo>
                  <a:pt x="1257077" y="458788"/>
                  <a:pt x="1256725" y="458356"/>
                  <a:pt x="1256447" y="458343"/>
                </a:cubicBezTo>
                <a:lnTo>
                  <a:pt x="1254634" y="457734"/>
                </a:lnTo>
                <a:lnTo>
                  <a:pt x="1254023" y="459563"/>
                </a:lnTo>
                <a:cubicBezTo>
                  <a:pt x="1253731" y="461404"/>
                  <a:pt x="1254311" y="464274"/>
                  <a:pt x="1255762" y="468173"/>
                </a:cubicBezTo>
                <a:cubicBezTo>
                  <a:pt x="1257213" y="472072"/>
                  <a:pt x="1259457" y="476923"/>
                  <a:pt x="1262493" y="482727"/>
                </a:cubicBezTo>
                <a:cubicBezTo>
                  <a:pt x="1265541" y="488493"/>
                  <a:pt x="1268286" y="492811"/>
                  <a:pt x="1270728" y="495681"/>
                </a:cubicBezTo>
                <a:cubicBezTo>
                  <a:pt x="1273170" y="498552"/>
                  <a:pt x="1275308" y="500126"/>
                  <a:pt x="1277141" y="500406"/>
                </a:cubicBezTo>
                <a:cubicBezTo>
                  <a:pt x="1278458" y="503441"/>
                  <a:pt x="1280100" y="505905"/>
                  <a:pt x="1282066" y="507797"/>
                </a:cubicBezTo>
                <a:lnTo>
                  <a:pt x="1283270" y="507188"/>
                </a:lnTo>
                <a:lnTo>
                  <a:pt x="1285076" y="502311"/>
                </a:lnTo>
                <a:lnTo>
                  <a:pt x="1286280" y="502920"/>
                </a:lnTo>
                <a:cubicBezTo>
                  <a:pt x="1288089" y="506070"/>
                  <a:pt x="1288691" y="508305"/>
                  <a:pt x="1288086" y="509626"/>
                </a:cubicBezTo>
                <a:lnTo>
                  <a:pt x="1283872" y="512064"/>
                </a:lnTo>
                <a:cubicBezTo>
                  <a:pt x="1283869" y="516336"/>
                  <a:pt x="1285680" y="519984"/>
                  <a:pt x="1289305" y="523009"/>
                </a:cubicBezTo>
                <a:cubicBezTo>
                  <a:pt x="1290829" y="524535"/>
                  <a:pt x="1292505" y="525690"/>
                  <a:pt x="1294334" y="526473"/>
                </a:cubicBezTo>
                <a:cubicBezTo>
                  <a:pt x="1296163" y="527256"/>
                  <a:pt x="1298144" y="527508"/>
                  <a:pt x="1300278" y="527229"/>
                </a:cubicBezTo>
                <a:lnTo>
                  <a:pt x="1300887" y="527229"/>
                </a:lnTo>
                <a:lnTo>
                  <a:pt x="1316127" y="557718"/>
                </a:lnTo>
                <a:cubicBezTo>
                  <a:pt x="1318870" y="563193"/>
                  <a:pt x="1321766" y="568249"/>
                  <a:pt x="1324814" y="572886"/>
                </a:cubicBezTo>
                <a:cubicBezTo>
                  <a:pt x="1327862" y="577523"/>
                  <a:pt x="1331062" y="581816"/>
                  <a:pt x="1334415" y="585767"/>
                </a:cubicBezTo>
                <a:lnTo>
                  <a:pt x="1342340" y="591865"/>
                </a:lnTo>
                <a:cubicBezTo>
                  <a:pt x="1346607" y="596425"/>
                  <a:pt x="1351789" y="602244"/>
                  <a:pt x="1357885" y="609319"/>
                </a:cubicBezTo>
                <a:cubicBezTo>
                  <a:pt x="1363981" y="616395"/>
                  <a:pt x="1370991" y="624805"/>
                  <a:pt x="1378916" y="634549"/>
                </a:cubicBezTo>
                <a:cubicBezTo>
                  <a:pt x="1383691" y="640036"/>
                  <a:pt x="1388162" y="643695"/>
                  <a:pt x="1392327" y="645524"/>
                </a:cubicBezTo>
                <a:cubicBezTo>
                  <a:pt x="1393546" y="645855"/>
                  <a:pt x="1394613" y="646261"/>
                  <a:pt x="1395528" y="646744"/>
                </a:cubicBezTo>
                <a:cubicBezTo>
                  <a:pt x="1396442" y="647227"/>
                  <a:pt x="1397204" y="647633"/>
                  <a:pt x="1397814" y="647963"/>
                </a:cubicBezTo>
                <a:cubicBezTo>
                  <a:pt x="1399338" y="652511"/>
                  <a:pt x="1402386" y="657135"/>
                  <a:pt x="1406957" y="661836"/>
                </a:cubicBezTo>
                <a:cubicBezTo>
                  <a:pt x="1411530" y="666536"/>
                  <a:pt x="1417626" y="671465"/>
                  <a:pt x="1425245" y="676622"/>
                </a:cubicBezTo>
                <a:lnTo>
                  <a:pt x="1428903" y="683940"/>
                </a:lnTo>
                <a:lnTo>
                  <a:pt x="1441705" y="699794"/>
                </a:lnTo>
                <a:lnTo>
                  <a:pt x="1454506" y="706501"/>
                </a:lnTo>
                <a:lnTo>
                  <a:pt x="1490473" y="740038"/>
                </a:lnTo>
                <a:lnTo>
                  <a:pt x="1494740" y="742477"/>
                </a:lnTo>
                <a:lnTo>
                  <a:pt x="1498398" y="740648"/>
                </a:lnTo>
                <a:cubicBezTo>
                  <a:pt x="1498702" y="740635"/>
                  <a:pt x="1499617" y="741423"/>
                  <a:pt x="1501141" y="743011"/>
                </a:cubicBezTo>
                <a:cubicBezTo>
                  <a:pt x="1502665" y="744599"/>
                  <a:pt x="1504798" y="747063"/>
                  <a:pt x="1507542" y="750404"/>
                </a:cubicBezTo>
                <a:cubicBezTo>
                  <a:pt x="1506932" y="749515"/>
                  <a:pt x="1509370" y="750989"/>
                  <a:pt x="1514857" y="754825"/>
                </a:cubicBezTo>
                <a:cubicBezTo>
                  <a:pt x="1520343" y="758662"/>
                  <a:pt x="1528878" y="764708"/>
                  <a:pt x="1540460" y="772966"/>
                </a:cubicBezTo>
                <a:lnTo>
                  <a:pt x="1555700" y="788210"/>
                </a:lnTo>
                <a:cubicBezTo>
                  <a:pt x="1560259" y="792161"/>
                  <a:pt x="1564247" y="795083"/>
                  <a:pt x="1567664" y="796975"/>
                </a:cubicBezTo>
                <a:cubicBezTo>
                  <a:pt x="1571080" y="798868"/>
                  <a:pt x="1574001" y="799808"/>
                  <a:pt x="1576426" y="799795"/>
                </a:cubicBezTo>
                <a:cubicBezTo>
                  <a:pt x="1577341" y="799808"/>
                  <a:pt x="1578103" y="799783"/>
                  <a:pt x="1578712" y="799719"/>
                </a:cubicBezTo>
                <a:cubicBezTo>
                  <a:pt x="1579322" y="799656"/>
                  <a:pt x="1579779" y="799478"/>
                  <a:pt x="1580084" y="799186"/>
                </a:cubicBezTo>
                <a:cubicBezTo>
                  <a:pt x="1580694" y="797356"/>
                  <a:pt x="1578865" y="794917"/>
                  <a:pt x="1574598" y="791869"/>
                </a:cubicBezTo>
                <a:lnTo>
                  <a:pt x="1566673" y="786990"/>
                </a:lnTo>
                <a:cubicBezTo>
                  <a:pt x="1561491" y="783319"/>
                  <a:pt x="1556005" y="778924"/>
                  <a:pt x="1550214" y="773804"/>
                </a:cubicBezTo>
                <a:cubicBezTo>
                  <a:pt x="1544423" y="768685"/>
                  <a:pt x="1538326" y="762917"/>
                  <a:pt x="1531926" y="756502"/>
                </a:cubicBezTo>
                <a:cubicBezTo>
                  <a:pt x="1530986" y="756184"/>
                  <a:pt x="1529817" y="755600"/>
                  <a:pt x="1528420" y="754749"/>
                </a:cubicBezTo>
                <a:cubicBezTo>
                  <a:pt x="1527023" y="753898"/>
                  <a:pt x="1525550" y="752856"/>
                  <a:pt x="1524001" y="751624"/>
                </a:cubicBezTo>
                <a:lnTo>
                  <a:pt x="1499617" y="729063"/>
                </a:lnTo>
                <a:cubicBezTo>
                  <a:pt x="1499617" y="728465"/>
                  <a:pt x="1499769" y="727983"/>
                  <a:pt x="1500074" y="727614"/>
                </a:cubicBezTo>
                <a:cubicBezTo>
                  <a:pt x="1500379" y="727246"/>
                  <a:pt x="1500836" y="726916"/>
                  <a:pt x="1501445" y="726623"/>
                </a:cubicBezTo>
                <a:cubicBezTo>
                  <a:pt x="1513028" y="736380"/>
                  <a:pt x="1525220" y="746136"/>
                  <a:pt x="1538022" y="755892"/>
                </a:cubicBezTo>
                <a:cubicBezTo>
                  <a:pt x="1539241" y="754673"/>
                  <a:pt x="1539850" y="753453"/>
                  <a:pt x="1539850" y="752234"/>
                </a:cubicBezTo>
                <a:cubicBezTo>
                  <a:pt x="1542797" y="751624"/>
                  <a:pt x="1551535" y="757112"/>
                  <a:pt x="1566063" y="768697"/>
                </a:cubicBezTo>
                <a:cubicBezTo>
                  <a:pt x="1573683" y="774503"/>
                  <a:pt x="1579474" y="778898"/>
                  <a:pt x="1583437" y="781884"/>
                </a:cubicBezTo>
                <a:cubicBezTo>
                  <a:pt x="1587399" y="784869"/>
                  <a:pt x="1589533" y="786368"/>
                  <a:pt x="1589838" y="786381"/>
                </a:cubicBezTo>
                <a:lnTo>
                  <a:pt x="1591666" y="783942"/>
                </a:lnTo>
                <a:cubicBezTo>
                  <a:pt x="1586891" y="780283"/>
                  <a:pt x="1580592" y="774185"/>
                  <a:pt x="1572769" y="765649"/>
                </a:cubicBezTo>
                <a:lnTo>
                  <a:pt x="1572769" y="764600"/>
                </a:lnTo>
                <a:lnTo>
                  <a:pt x="1567511" y="762744"/>
                </a:lnTo>
                <a:cubicBezTo>
                  <a:pt x="1564361" y="760915"/>
                  <a:pt x="1560221" y="758018"/>
                  <a:pt x="1555090" y="754055"/>
                </a:cubicBezTo>
                <a:lnTo>
                  <a:pt x="1505103" y="715032"/>
                </a:lnTo>
                <a:cubicBezTo>
                  <a:pt x="1505116" y="714715"/>
                  <a:pt x="1504633" y="713978"/>
                  <a:pt x="1503655" y="712822"/>
                </a:cubicBezTo>
                <a:cubicBezTo>
                  <a:pt x="1502678" y="711666"/>
                  <a:pt x="1501128" y="710167"/>
                  <a:pt x="1499007" y="708325"/>
                </a:cubicBezTo>
                <a:cubicBezTo>
                  <a:pt x="1498067" y="708021"/>
                  <a:pt x="1496899" y="707411"/>
                  <a:pt x="1495502" y="706496"/>
                </a:cubicBezTo>
                <a:cubicBezTo>
                  <a:pt x="1494105" y="705582"/>
                  <a:pt x="1492632" y="704362"/>
                  <a:pt x="1491082" y="702838"/>
                </a:cubicBezTo>
                <a:lnTo>
                  <a:pt x="1491082" y="701618"/>
                </a:lnTo>
                <a:lnTo>
                  <a:pt x="1492302" y="700399"/>
                </a:lnTo>
                <a:cubicBezTo>
                  <a:pt x="1492911" y="700305"/>
                  <a:pt x="1493521" y="700493"/>
                  <a:pt x="1494131" y="700964"/>
                </a:cubicBezTo>
                <a:lnTo>
                  <a:pt x="1573101" y="764318"/>
                </a:lnTo>
                <a:lnTo>
                  <a:pt x="1574598" y="763819"/>
                </a:lnTo>
                <a:cubicBezTo>
                  <a:pt x="1575486" y="764708"/>
                  <a:pt x="1577062" y="765979"/>
                  <a:pt x="1579322" y="767630"/>
                </a:cubicBezTo>
                <a:cubicBezTo>
                  <a:pt x="1581582" y="769282"/>
                  <a:pt x="1584681" y="771467"/>
                  <a:pt x="1588618" y="774185"/>
                </a:cubicBezTo>
                <a:cubicBezTo>
                  <a:pt x="1593178" y="777247"/>
                  <a:pt x="1597165" y="780118"/>
                  <a:pt x="1600582" y="782798"/>
                </a:cubicBezTo>
                <a:cubicBezTo>
                  <a:pt x="1603998" y="785479"/>
                  <a:pt x="1606919" y="787892"/>
                  <a:pt x="1609345" y="790039"/>
                </a:cubicBezTo>
                <a:cubicBezTo>
                  <a:pt x="1612723" y="790954"/>
                  <a:pt x="1615873" y="792021"/>
                  <a:pt x="1618794" y="793241"/>
                </a:cubicBezTo>
                <a:cubicBezTo>
                  <a:pt x="1621715" y="794460"/>
                  <a:pt x="1624255" y="795832"/>
                  <a:pt x="1626414" y="797356"/>
                </a:cubicBezTo>
                <a:cubicBezTo>
                  <a:pt x="1642568" y="807988"/>
                  <a:pt x="1654303" y="816531"/>
                  <a:pt x="1661618" y="822986"/>
                </a:cubicBezTo>
                <a:cubicBezTo>
                  <a:pt x="1668933" y="829440"/>
                  <a:pt x="1671829" y="833885"/>
                  <a:pt x="1670305" y="836320"/>
                </a:cubicBezTo>
                <a:cubicBezTo>
                  <a:pt x="1669187" y="836932"/>
                  <a:pt x="1667765" y="836932"/>
                  <a:pt x="1666038" y="836320"/>
                </a:cubicBezTo>
                <a:lnTo>
                  <a:pt x="1662380" y="833872"/>
                </a:lnTo>
                <a:cubicBezTo>
                  <a:pt x="1662710" y="835083"/>
                  <a:pt x="1662964" y="836180"/>
                  <a:pt x="1663142" y="837162"/>
                </a:cubicBezTo>
                <a:cubicBezTo>
                  <a:pt x="1663320" y="838143"/>
                  <a:pt x="1663269" y="839087"/>
                  <a:pt x="1662990" y="839992"/>
                </a:cubicBezTo>
                <a:lnTo>
                  <a:pt x="1659332" y="839992"/>
                </a:lnTo>
                <a:lnTo>
                  <a:pt x="1657503" y="841828"/>
                </a:lnTo>
                <a:lnTo>
                  <a:pt x="1657503" y="844277"/>
                </a:lnTo>
                <a:cubicBezTo>
                  <a:pt x="1659053" y="845807"/>
                  <a:pt x="1660526" y="847332"/>
                  <a:pt x="1661923" y="848852"/>
                </a:cubicBezTo>
                <a:cubicBezTo>
                  <a:pt x="1663320" y="850372"/>
                  <a:pt x="1664488" y="851885"/>
                  <a:pt x="1665428" y="853392"/>
                </a:cubicBezTo>
                <a:lnTo>
                  <a:pt x="1665428" y="854597"/>
                </a:lnTo>
                <a:cubicBezTo>
                  <a:pt x="1664539" y="854886"/>
                  <a:pt x="1663574" y="854911"/>
                  <a:pt x="1662532" y="854673"/>
                </a:cubicBezTo>
                <a:cubicBezTo>
                  <a:pt x="1661491" y="854434"/>
                  <a:pt x="1660221" y="854007"/>
                  <a:pt x="1658723" y="853392"/>
                </a:cubicBezTo>
                <a:lnTo>
                  <a:pt x="1654455" y="851584"/>
                </a:lnTo>
                <a:cubicBezTo>
                  <a:pt x="1653845" y="851483"/>
                  <a:pt x="1653236" y="852890"/>
                  <a:pt x="1652626" y="855803"/>
                </a:cubicBezTo>
                <a:lnTo>
                  <a:pt x="1652017" y="857022"/>
                </a:lnTo>
                <a:cubicBezTo>
                  <a:pt x="1649909" y="857351"/>
                  <a:pt x="1646962" y="856847"/>
                  <a:pt x="1643178" y="855510"/>
                </a:cubicBezTo>
                <a:cubicBezTo>
                  <a:pt x="1639393" y="854172"/>
                  <a:pt x="1634618" y="851856"/>
                  <a:pt x="1628852" y="848561"/>
                </a:cubicBezTo>
                <a:lnTo>
                  <a:pt x="1624585" y="855803"/>
                </a:lnTo>
                <a:cubicBezTo>
                  <a:pt x="1621257" y="856108"/>
                  <a:pt x="1617549" y="855504"/>
                  <a:pt x="1613460" y="853992"/>
                </a:cubicBezTo>
                <a:cubicBezTo>
                  <a:pt x="1609370" y="852481"/>
                  <a:pt x="1604747" y="850058"/>
                  <a:pt x="1599591" y="846725"/>
                </a:cubicBezTo>
                <a:lnTo>
                  <a:pt x="1575817" y="832036"/>
                </a:lnTo>
                <a:lnTo>
                  <a:pt x="1561186" y="828375"/>
                </a:lnTo>
                <a:cubicBezTo>
                  <a:pt x="1560577" y="826830"/>
                  <a:pt x="1559510" y="824752"/>
                  <a:pt x="1557986" y="822142"/>
                </a:cubicBezTo>
                <a:cubicBezTo>
                  <a:pt x="1556462" y="819533"/>
                  <a:pt x="1554481" y="816543"/>
                  <a:pt x="1552043" y="813173"/>
                </a:cubicBezTo>
                <a:cubicBezTo>
                  <a:pt x="1543508" y="808207"/>
                  <a:pt x="1539241" y="804153"/>
                  <a:pt x="1539241" y="801012"/>
                </a:cubicBezTo>
                <a:cubicBezTo>
                  <a:pt x="1541171" y="800404"/>
                  <a:pt x="1546455" y="802836"/>
                  <a:pt x="1555090" y="808309"/>
                </a:cubicBezTo>
                <a:lnTo>
                  <a:pt x="1570940" y="817430"/>
                </a:lnTo>
                <a:lnTo>
                  <a:pt x="1572159" y="817430"/>
                </a:lnTo>
                <a:cubicBezTo>
                  <a:pt x="1572464" y="815315"/>
                  <a:pt x="1569568" y="811487"/>
                  <a:pt x="1563472" y="805947"/>
                </a:cubicBezTo>
                <a:cubicBezTo>
                  <a:pt x="1557377" y="800406"/>
                  <a:pt x="1548080" y="793071"/>
                  <a:pt x="1535583" y="783942"/>
                </a:cubicBezTo>
                <a:lnTo>
                  <a:pt x="1490473" y="751014"/>
                </a:lnTo>
                <a:cubicBezTo>
                  <a:pt x="1484694" y="746428"/>
                  <a:pt x="1479640" y="742185"/>
                  <a:pt x="1475309" y="738285"/>
                </a:cubicBezTo>
                <a:cubicBezTo>
                  <a:pt x="1470978" y="734385"/>
                  <a:pt x="1467295" y="730904"/>
                  <a:pt x="1464260" y="727843"/>
                </a:cubicBezTo>
                <a:lnTo>
                  <a:pt x="1433780" y="697964"/>
                </a:lnTo>
                <a:cubicBezTo>
                  <a:pt x="1430719" y="695817"/>
                  <a:pt x="1427240" y="693099"/>
                  <a:pt x="1423341" y="689809"/>
                </a:cubicBezTo>
                <a:cubicBezTo>
                  <a:pt x="1419442" y="686519"/>
                  <a:pt x="1415200" y="682733"/>
                  <a:pt x="1410615" y="678452"/>
                </a:cubicBezTo>
                <a:lnTo>
                  <a:pt x="1391718" y="657720"/>
                </a:lnTo>
                <a:lnTo>
                  <a:pt x="1377697" y="645524"/>
                </a:lnTo>
                <a:cubicBezTo>
                  <a:pt x="1376198" y="643390"/>
                  <a:pt x="1374014" y="640494"/>
                  <a:pt x="1371144" y="636835"/>
                </a:cubicBezTo>
                <a:cubicBezTo>
                  <a:pt x="1368274" y="633177"/>
                  <a:pt x="1364565" y="628756"/>
                  <a:pt x="1360018" y="623573"/>
                </a:cubicBezTo>
                <a:cubicBezTo>
                  <a:pt x="1354634" y="618695"/>
                  <a:pt x="1350773" y="616256"/>
                  <a:pt x="1348436" y="616256"/>
                </a:cubicBezTo>
                <a:lnTo>
                  <a:pt x="1348436" y="618085"/>
                </a:lnTo>
                <a:cubicBezTo>
                  <a:pt x="1350976" y="622353"/>
                  <a:pt x="1356259" y="627841"/>
                  <a:pt x="1364286" y="634549"/>
                </a:cubicBezTo>
                <a:cubicBezTo>
                  <a:pt x="1364273" y="634218"/>
                  <a:pt x="1364603" y="634574"/>
                  <a:pt x="1365276" y="635616"/>
                </a:cubicBezTo>
                <a:cubicBezTo>
                  <a:pt x="1365949" y="636657"/>
                  <a:pt x="1367041" y="638537"/>
                  <a:pt x="1368553" y="641256"/>
                </a:cubicBezTo>
                <a:lnTo>
                  <a:pt x="1372820" y="643695"/>
                </a:lnTo>
                <a:lnTo>
                  <a:pt x="1375258" y="650403"/>
                </a:lnTo>
                <a:cubicBezTo>
                  <a:pt x="1379831" y="653172"/>
                  <a:pt x="1384707" y="656932"/>
                  <a:pt x="1389889" y="661683"/>
                </a:cubicBezTo>
                <a:cubicBezTo>
                  <a:pt x="1395070" y="666434"/>
                  <a:pt x="1400557" y="672024"/>
                  <a:pt x="1406348" y="678452"/>
                </a:cubicBezTo>
                <a:cubicBezTo>
                  <a:pt x="1422909" y="697355"/>
                  <a:pt x="1432459" y="707721"/>
                  <a:pt x="1434999" y="709550"/>
                </a:cubicBezTo>
                <a:lnTo>
                  <a:pt x="1500836" y="768088"/>
                </a:lnTo>
                <a:lnTo>
                  <a:pt x="1499007" y="770527"/>
                </a:lnTo>
                <a:lnTo>
                  <a:pt x="1483158" y="758331"/>
                </a:lnTo>
                <a:cubicBezTo>
                  <a:pt x="1480618" y="755283"/>
                  <a:pt x="1475944" y="751624"/>
                  <a:pt x="1469137" y="747356"/>
                </a:cubicBezTo>
                <a:cubicBezTo>
                  <a:pt x="1459993" y="738209"/>
                  <a:pt x="1445972" y="725404"/>
                  <a:pt x="1427074" y="708940"/>
                </a:cubicBezTo>
                <a:cubicBezTo>
                  <a:pt x="1426135" y="707733"/>
                  <a:pt x="1422985" y="704354"/>
                  <a:pt x="1417626" y="698803"/>
                </a:cubicBezTo>
                <a:cubicBezTo>
                  <a:pt x="1412266" y="693251"/>
                  <a:pt x="1404849" y="685451"/>
                  <a:pt x="1395375" y="675403"/>
                </a:cubicBezTo>
                <a:lnTo>
                  <a:pt x="1375868" y="658329"/>
                </a:lnTo>
                <a:lnTo>
                  <a:pt x="1350874" y="627231"/>
                </a:lnTo>
                <a:cubicBezTo>
                  <a:pt x="1349350" y="626291"/>
                  <a:pt x="1347217" y="624513"/>
                  <a:pt x="1344474" y="621896"/>
                </a:cubicBezTo>
                <a:cubicBezTo>
                  <a:pt x="1341731" y="619279"/>
                  <a:pt x="1338378" y="615976"/>
                  <a:pt x="1334415" y="611987"/>
                </a:cubicBezTo>
                <a:lnTo>
                  <a:pt x="1322833" y="594914"/>
                </a:lnTo>
                <a:cubicBezTo>
                  <a:pt x="1314197" y="585767"/>
                  <a:pt x="1304037" y="573572"/>
                  <a:pt x="1292353" y="558328"/>
                </a:cubicBezTo>
                <a:cubicBezTo>
                  <a:pt x="1290513" y="556206"/>
                  <a:pt x="1288566" y="553589"/>
                  <a:pt x="1286512" y="550477"/>
                </a:cubicBezTo>
                <a:cubicBezTo>
                  <a:pt x="1284458" y="547365"/>
                  <a:pt x="1282367" y="543681"/>
                  <a:pt x="1280237" y="539425"/>
                </a:cubicBezTo>
                <a:cubicBezTo>
                  <a:pt x="1280529" y="537913"/>
                  <a:pt x="1280554" y="536058"/>
                  <a:pt x="1280313" y="533861"/>
                </a:cubicBezTo>
                <a:cubicBezTo>
                  <a:pt x="1280072" y="531663"/>
                  <a:pt x="1279640" y="529046"/>
                  <a:pt x="1279018" y="526009"/>
                </a:cubicBezTo>
                <a:cubicBezTo>
                  <a:pt x="1278129" y="525684"/>
                  <a:pt x="1277316" y="525434"/>
                  <a:pt x="1276579" y="525259"/>
                </a:cubicBezTo>
                <a:cubicBezTo>
                  <a:pt x="1275843" y="525084"/>
                  <a:pt x="1275030" y="525134"/>
                  <a:pt x="1274141" y="525409"/>
                </a:cubicBezTo>
                <a:cubicBezTo>
                  <a:pt x="1272414" y="526621"/>
                  <a:pt x="1270991" y="527228"/>
                  <a:pt x="1269874" y="527229"/>
                </a:cubicBezTo>
                <a:cubicBezTo>
                  <a:pt x="1258571" y="512940"/>
                  <a:pt x="1250240" y="501684"/>
                  <a:pt x="1244880" y="493462"/>
                </a:cubicBezTo>
                <a:cubicBezTo>
                  <a:pt x="1239521" y="485240"/>
                  <a:pt x="1237286" y="480062"/>
                  <a:pt x="1238175" y="477927"/>
                </a:cubicBezTo>
                <a:cubicBezTo>
                  <a:pt x="1241223" y="476098"/>
                  <a:pt x="1246099" y="480975"/>
                  <a:pt x="1252805" y="492557"/>
                </a:cubicBezTo>
                <a:cubicBezTo>
                  <a:pt x="1260629" y="505867"/>
                  <a:pt x="1265098" y="512776"/>
                  <a:pt x="1266211" y="513284"/>
                </a:cubicBezTo>
                <a:lnTo>
                  <a:pt x="1268653" y="513284"/>
                </a:lnTo>
                <a:lnTo>
                  <a:pt x="1269874" y="511453"/>
                </a:lnTo>
                <a:cubicBezTo>
                  <a:pt x="1269887" y="510856"/>
                  <a:pt x="1268335" y="507475"/>
                  <a:pt x="1265219" y="501310"/>
                </a:cubicBezTo>
                <a:cubicBezTo>
                  <a:pt x="1262103" y="495146"/>
                  <a:pt x="1257347" y="486122"/>
                  <a:pt x="1250950" y="474238"/>
                </a:cubicBezTo>
                <a:lnTo>
                  <a:pt x="1244845" y="466916"/>
                </a:lnTo>
                <a:cubicBezTo>
                  <a:pt x="1243930" y="465417"/>
                  <a:pt x="1241488" y="461095"/>
                  <a:pt x="1237520" y="453952"/>
                </a:cubicBezTo>
                <a:cubicBezTo>
                  <a:pt x="1233552" y="446809"/>
                  <a:pt x="1228058" y="436691"/>
                  <a:pt x="1221038" y="423600"/>
                </a:cubicBezTo>
                <a:cubicBezTo>
                  <a:pt x="1220746" y="422710"/>
                  <a:pt x="1220415" y="422049"/>
                  <a:pt x="1220046" y="421617"/>
                </a:cubicBezTo>
                <a:cubicBezTo>
                  <a:pt x="1219677" y="421185"/>
                  <a:pt x="1219194" y="420829"/>
                  <a:pt x="1218596" y="420549"/>
                </a:cubicBezTo>
                <a:cubicBezTo>
                  <a:pt x="1216154" y="420549"/>
                  <a:pt x="1214934" y="422990"/>
                  <a:pt x="1214934" y="427871"/>
                </a:cubicBezTo>
                <a:cubicBezTo>
                  <a:pt x="1213435" y="430031"/>
                  <a:pt x="1212352" y="431811"/>
                  <a:pt x="1211684" y="433209"/>
                </a:cubicBezTo>
                <a:cubicBezTo>
                  <a:pt x="1211017" y="434607"/>
                  <a:pt x="1210689" y="435471"/>
                  <a:pt x="1210702" y="435802"/>
                </a:cubicBezTo>
                <a:lnTo>
                  <a:pt x="1209493" y="436412"/>
                </a:lnTo>
                <a:lnTo>
                  <a:pt x="1207679" y="435802"/>
                </a:lnTo>
                <a:cubicBezTo>
                  <a:pt x="1208297" y="431531"/>
                  <a:pt x="1207667" y="426040"/>
                  <a:pt x="1205790" y="419329"/>
                </a:cubicBezTo>
                <a:lnTo>
                  <a:pt x="1203961" y="418729"/>
                </a:lnTo>
                <a:lnTo>
                  <a:pt x="1202742" y="419329"/>
                </a:lnTo>
                <a:lnTo>
                  <a:pt x="1202132" y="423596"/>
                </a:lnTo>
                <a:lnTo>
                  <a:pt x="1197865" y="424815"/>
                </a:lnTo>
                <a:cubicBezTo>
                  <a:pt x="1196963" y="425717"/>
                  <a:pt x="1196330" y="426962"/>
                  <a:pt x="1195964" y="428549"/>
                </a:cubicBezTo>
                <a:cubicBezTo>
                  <a:pt x="1195599" y="430137"/>
                  <a:pt x="1195423" y="432143"/>
                  <a:pt x="1195436" y="434569"/>
                </a:cubicBezTo>
                <a:cubicBezTo>
                  <a:pt x="1195423" y="436728"/>
                  <a:pt x="1195599" y="439420"/>
                  <a:pt x="1195964" y="442646"/>
                </a:cubicBezTo>
                <a:cubicBezTo>
                  <a:pt x="1196330" y="445872"/>
                  <a:pt x="1196963" y="449479"/>
                  <a:pt x="1197865" y="453467"/>
                </a:cubicBezTo>
                <a:cubicBezTo>
                  <a:pt x="1198766" y="457454"/>
                  <a:pt x="1199401" y="460909"/>
                  <a:pt x="1199770" y="463830"/>
                </a:cubicBezTo>
                <a:cubicBezTo>
                  <a:pt x="1200138" y="466751"/>
                  <a:pt x="1200316" y="468986"/>
                  <a:pt x="1200303" y="470535"/>
                </a:cubicBezTo>
                <a:cubicBezTo>
                  <a:pt x="1200405" y="472872"/>
                  <a:pt x="1200202" y="474295"/>
                  <a:pt x="1199694" y="474803"/>
                </a:cubicBezTo>
                <a:lnTo>
                  <a:pt x="1196036" y="476022"/>
                </a:lnTo>
                <a:cubicBezTo>
                  <a:pt x="1196136" y="491262"/>
                  <a:pt x="1195936" y="502844"/>
                  <a:pt x="1195436" y="510769"/>
                </a:cubicBezTo>
                <a:lnTo>
                  <a:pt x="1193636" y="511379"/>
                </a:lnTo>
                <a:lnTo>
                  <a:pt x="1191835" y="510769"/>
                </a:lnTo>
                <a:cubicBezTo>
                  <a:pt x="1191510" y="509880"/>
                  <a:pt x="1191259" y="508000"/>
                  <a:pt x="1191082" y="505130"/>
                </a:cubicBezTo>
                <a:cubicBezTo>
                  <a:pt x="1190905" y="502260"/>
                  <a:pt x="1190956" y="498247"/>
                  <a:pt x="1191235" y="493091"/>
                </a:cubicBezTo>
                <a:cubicBezTo>
                  <a:pt x="1191550" y="487895"/>
                  <a:pt x="1191671" y="483808"/>
                  <a:pt x="1191600" y="480832"/>
                </a:cubicBezTo>
                <a:cubicBezTo>
                  <a:pt x="1191528" y="477855"/>
                  <a:pt x="1191178" y="476074"/>
                  <a:pt x="1190550" y="475488"/>
                </a:cubicBezTo>
                <a:lnTo>
                  <a:pt x="1189330" y="474879"/>
                </a:lnTo>
                <a:lnTo>
                  <a:pt x="1187502" y="475488"/>
                </a:lnTo>
                <a:lnTo>
                  <a:pt x="1187578" y="550393"/>
                </a:lnTo>
                <a:lnTo>
                  <a:pt x="1189407" y="551003"/>
                </a:lnTo>
                <a:lnTo>
                  <a:pt x="1191235" y="550393"/>
                </a:lnTo>
                <a:cubicBezTo>
                  <a:pt x="1191735" y="549885"/>
                  <a:pt x="1191935" y="540538"/>
                  <a:pt x="1191835" y="522351"/>
                </a:cubicBezTo>
                <a:cubicBezTo>
                  <a:pt x="1191935" y="521640"/>
                  <a:pt x="1192335" y="521234"/>
                  <a:pt x="1193036" y="521132"/>
                </a:cubicBezTo>
                <a:cubicBezTo>
                  <a:pt x="1193736" y="521234"/>
                  <a:pt x="1194136" y="521640"/>
                  <a:pt x="1194236" y="522351"/>
                </a:cubicBezTo>
                <a:lnTo>
                  <a:pt x="1197255" y="546126"/>
                </a:lnTo>
                <a:cubicBezTo>
                  <a:pt x="1197268" y="548234"/>
                  <a:pt x="1197242" y="550114"/>
                  <a:pt x="1197179" y="551765"/>
                </a:cubicBezTo>
                <a:cubicBezTo>
                  <a:pt x="1197116" y="553416"/>
                  <a:pt x="1196938" y="554990"/>
                  <a:pt x="1196646" y="556489"/>
                </a:cubicBezTo>
                <a:cubicBezTo>
                  <a:pt x="1196747" y="557099"/>
                  <a:pt x="1197154" y="558318"/>
                  <a:pt x="1197865" y="560147"/>
                </a:cubicBezTo>
                <a:lnTo>
                  <a:pt x="1199084" y="564414"/>
                </a:lnTo>
                <a:cubicBezTo>
                  <a:pt x="1199363" y="565912"/>
                  <a:pt x="1199262" y="567182"/>
                  <a:pt x="1198779" y="568224"/>
                </a:cubicBezTo>
                <a:cubicBezTo>
                  <a:pt x="1198297" y="569265"/>
                  <a:pt x="1197585" y="570230"/>
                  <a:pt x="1196646" y="571119"/>
                </a:cubicBezTo>
                <a:lnTo>
                  <a:pt x="1196646" y="581483"/>
                </a:lnTo>
                <a:lnTo>
                  <a:pt x="1198474" y="601599"/>
                </a:lnTo>
                <a:cubicBezTo>
                  <a:pt x="1198373" y="603428"/>
                  <a:pt x="1197966" y="607086"/>
                  <a:pt x="1197255" y="612572"/>
                </a:cubicBezTo>
                <a:lnTo>
                  <a:pt x="1195436" y="623545"/>
                </a:lnTo>
                <a:cubicBezTo>
                  <a:pt x="1195762" y="625704"/>
                  <a:pt x="1196013" y="628092"/>
                  <a:pt x="1196190" y="630708"/>
                </a:cubicBezTo>
                <a:cubicBezTo>
                  <a:pt x="1196366" y="633324"/>
                  <a:pt x="1196315" y="636016"/>
                  <a:pt x="1196036" y="638785"/>
                </a:cubicBezTo>
                <a:cubicBezTo>
                  <a:pt x="1196366" y="639090"/>
                  <a:pt x="1196925" y="639547"/>
                  <a:pt x="1197712" y="640157"/>
                </a:cubicBezTo>
                <a:cubicBezTo>
                  <a:pt x="1198500" y="640766"/>
                  <a:pt x="1199363" y="641528"/>
                  <a:pt x="1200303" y="642443"/>
                </a:cubicBezTo>
                <a:lnTo>
                  <a:pt x="1201522" y="659511"/>
                </a:lnTo>
                <a:cubicBezTo>
                  <a:pt x="1208838" y="676479"/>
                  <a:pt x="1212495" y="683997"/>
                  <a:pt x="1212495" y="682066"/>
                </a:cubicBezTo>
                <a:lnTo>
                  <a:pt x="1206399" y="693039"/>
                </a:lnTo>
                <a:cubicBezTo>
                  <a:pt x="1205790" y="695478"/>
                  <a:pt x="1204570" y="697916"/>
                  <a:pt x="1202742" y="700355"/>
                </a:cubicBezTo>
                <a:cubicBezTo>
                  <a:pt x="1202126" y="700863"/>
                  <a:pt x="1199090" y="699847"/>
                  <a:pt x="1193636" y="697307"/>
                </a:cubicBezTo>
                <a:lnTo>
                  <a:pt x="1184530" y="696087"/>
                </a:lnTo>
                <a:cubicBezTo>
                  <a:pt x="1177926" y="694360"/>
                  <a:pt x="1171017" y="688061"/>
                  <a:pt x="1163803" y="677190"/>
                </a:cubicBezTo>
                <a:cubicBezTo>
                  <a:pt x="1162076" y="675361"/>
                  <a:pt x="1161263" y="672922"/>
                  <a:pt x="1161365" y="669874"/>
                </a:cubicBezTo>
                <a:cubicBezTo>
                  <a:pt x="1161467" y="666928"/>
                  <a:pt x="1163092" y="662458"/>
                  <a:pt x="1166242" y="656463"/>
                </a:cubicBezTo>
                <a:cubicBezTo>
                  <a:pt x="1169391" y="650469"/>
                  <a:pt x="1171017" y="647218"/>
                  <a:pt x="1171119" y="646710"/>
                </a:cubicBezTo>
                <a:lnTo>
                  <a:pt x="1169290" y="633299"/>
                </a:lnTo>
                <a:cubicBezTo>
                  <a:pt x="1168782" y="627101"/>
                  <a:pt x="1169188" y="623037"/>
                  <a:pt x="1170509" y="621107"/>
                </a:cubicBezTo>
                <a:cubicBezTo>
                  <a:pt x="1170789" y="620814"/>
                  <a:pt x="1171296" y="620789"/>
                  <a:pt x="1172032" y="621030"/>
                </a:cubicBezTo>
                <a:cubicBezTo>
                  <a:pt x="1172767" y="621272"/>
                  <a:pt x="1173882" y="621703"/>
                  <a:pt x="1175376" y="622326"/>
                </a:cubicBezTo>
                <a:cubicBezTo>
                  <a:pt x="1175704" y="618973"/>
                  <a:pt x="1175805" y="616230"/>
                  <a:pt x="1175679" y="614096"/>
                </a:cubicBezTo>
                <a:cubicBezTo>
                  <a:pt x="1175553" y="611963"/>
                  <a:pt x="1175047" y="610439"/>
                  <a:pt x="1174163" y="609524"/>
                </a:cubicBezTo>
                <a:lnTo>
                  <a:pt x="1169899" y="607695"/>
                </a:lnTo>
                <a:lnTo>
                  <a:pt x="1168680" y="585750"/>
                </a:lnTo>
                <a:cubicBezTo>
                  <a:pt x="1168350" y="578155"/>
                  <a:pt x="1168096" y="572466"/>
                  <a:pt x="1167918" y="568681"/>
                </a:cubicBezTo>
                <a:cubicBezTo>
                  <a:pt x="1167740" y="564896"/>
                  <a:pt x="1167791" y="562864"/>
                  <a:pt x="1168071" y="562585"/>
                </a:cubicBezTo>
                <a:cubicBezTo>
                  <a:pt x="1169391" y="561366"/>
                  <a:pt x="1170407" y="560756"/>
                  <a:pt x="1171119" y="560756"/>
                </a:cubicBezTo>
                <a:cubicBezTo>
                  <a:pt x="1170611" y="561366"/>
                  <a:pt x="1170407" y="562585"/>
                  <a:pt x="1170509" y="564414"/>
                </a:cubicBezTo>
                <a:lnTo>
                  <a:pt x="1172338" y="565633"/>
                </a:lnTo>
                <a:lnTo>
                  <a:pt x="1174163" y="565633"/>
                </a:lnTo>
                <a:lnTo>
                  <a:pt x="1174769" y="564414"/>
                </a:lnTo>
                <a:cubicBezTo>
                  <a:pt x="1174757" y="563525"/>
                  <a:pt x="1174631" y="562712"/>
                  <a:pt x="1174391" y="561975"/>
                </a:cubicBezTo>
                <a:cubicBezTo>
                  <a:pt x="1174151" y="561239"/>
                  <a:pt x="1173873" y="560426"/>
                  <a:pt x="1173557" y="559537"/>
                </a:cubicBezTo>
                <a:cubicBezTo>
                  <a:pt x="1173885" y="557721"/>
                  <a:pt x="1174138" y="556324"/>
                  <a:pt x="1174315" y="555346"/>
                </a:cubicBezTo>
                <a:cubicBezTo>
                  <a:pt x="1174492" y="554368"/>
                  <a:pt x="1174441" y="553733"/>
                  <a:pt x="1174163" y="553441"/>
                </a:cubicBezTo>
                <a:lnTo>
                  <a:pt x="1171119" y="550393"/>
                </a:lnTo>
                <a:lnTo>
                  <a:pt x="1172947" y="543687"/>
                </a:lnTo>
                <a:lnTo>
                  <a:pt x="1171119" y="541862"/>
                </a:lnTo>
                <a:lnTo>
                  <a:pt x="1168680" y="543078"/>
                </a:lnTo>
                <a:lnTo>
                  <a:pt x="1170509" y="547955"/>
                </a:lnTo>
                <a:lnTo>
                  <a:pt x="1168680" y="549174"/>
                </a:lnTo>
                <a:lnTo>
                  <a:pt x="1166851" y="531558"/>
                </a:lnTo>
                <a:lnTo>
                  <a:pt x="1168071" y="529133"/>
                </a:lnTo>
                <a:cubicBezTo>
                  <a:pt x="1169010" y="529411"/>
                  <a:pt x="1169874" y="529613"/>
                  <a:pt x="1170661" y="529739"/>
                </a:cubicBezTo>
                <a:cubicBezTo>
                  <a:pt x="1171449" y="529865"/>
                  <a:pt x="1172008" y="530068"/>
                  <a:pt x="1172338" y="530345"/>
                </a:cubicBezTo>
                <a:cubicBezTo>
                  <a:pt x="1173049" y="529638"/>
                  <a:pt x="1173455" y="528015"/>
                  <a:pt x="1173557" y="525476"/>
                </a:cubicBezTo>
                <a:cubicBezTo>
                  <a:pt x="1173455" y="522529"/>
                  <a:pt x="1172439" y="517449"/>
                  <a:pt x="1170509" y="510236"/>
                </a:cubicBezTo>
                <a:lnTo>
                  <a:pt x="1167461" y="497434"/>
                </a:lnTo>
                <a:lnTo>
                  <a:pt x="1169290" y="484632"/>
                </a:lnTo>
                <a:cubicBezTo>
                  <a:pt x="1168680" y="479654"/>
                  <a:pt x="1168071" y="477419"/>
                  <a:pt x="1167461" y="477927"/>
                </a:cubicBezTo>
                <a:cubicBezTo>
                  <a:pt x="1168782" y="479654"/>
                  <a:pt x="1170407" y="480467"/>
                  <a:pt x="1172338" y="480365"/>
                </a:cubicBezTo>
                <a:lnTo>
                  <a:pt x="1172947" y="476708"/>
                </a:lnTo>
                <a:cubicBezTo>
                  <a:pt x="1173557" y="476098"/>
                  <a:pt x="1173557" y="475488"/>
                  <a:pt x="1172947" y="474879"/>
                </a:cubicBezTo>
                <a:cubicBezTo>
                  <a:pt x="1172630" y="474549"/>
                  <a:pt x="1172046" y="474295"/>
                  <a:pt x="1171195" y="474117"/>
                </a:cubicBezTo>
                <a:cubicBezTo>
                  <a:pt x="1170344" y="473939"/>
                  <a:pt x="1169302" y="473990"/>
                  <a:pt x="1168071" y="474269"/>
                </a:cubicBezTo>
                <a:cubicBezTo>
                  <a:pt x="1167766" y="473380"/>
                  <a:pt x="1167613" y="471653"/>
                  <a:pt x="1167613" y="469088"/>
                </a:cubicBezTo>
                <a:cubicBezTo>
                  <a:pt x="1167613" y="466522"/>
                  <a:pt x="1167766" y="462966"/>
                  <a:pt x="1168071" y="458420"/>
                </a:cubicBezTo>
                <a:cubicBezTo>
                  <a:pt x="1168401" y="453835"/>
                  <a:pt x="1168502" y="450203"/>
                  <a:pt x="1168375" y="447523"/>
                </a:cubicBezTo>
                <a:cubicBezTo>
                  <a:pt x="1168248" y="444843"/>
                  <a:pt x="1167740" y="443192"/>
                  <a:pt x="1166851" y="442570"/>
                </a:cubicBezTo>
                <a:lnTo>
                  <a:pt x="1152831" y="441351"/>
                </a:lnTo>
                <a:lnTo>
                  <a:pt x="1146125" y="429159"/>
                </a:lnTo>
                <a:cubicBezTo>
                  <a:pt x="1143407" y="426111"/>
                  <a:pt x="1140156" y="421691"/>
                  <a:pt x="1136371" y="415900"/>
                </a:cubicBezTo>
                <a:cubicBezTo>
                  <a:pt x="1132587" y="410109"/>
                  <a:pt x="1128116" y="402946"/>
                  <a:pt x="1122960" y="394412"/>
                </a:cubicBezTo>
                <a:cubicBezTo>
                  <a:pt x="1121131" y="388925"/>
                  <a:pt x="1121131" y="383439"/>
                  <a:pt x="1122960" y="377952"/>
                </a:cubicBezTo>
                <a:cubicBezTo>
                  <a:pt x="1123849" y="375527"/>
                  <a:pt x="1125424" y="373063"/>
                  <a:pt x="1127685" y="370561"/>
                </a:cubicBezTo>
                <a:cubicBezTo>
                  <a:pt x="1129945" y="368059"/>
                  <a:pt x="1133044" y="365443"/>
                  <a:pt x="1136981" y="362712"/>
                </a:cubicBezTo>
                <a:lnTo>
                  <a:pt x="1141544" y="358910"/>
                </a:lnTo>
                <a:lnTo>
                  <a:pt x="1127685" y="363249"/>
                </a:lnTo>
                <a:lnTo>
                  <a:pt x="1111842" y="382152"/>
                </a:lnTo>
                <a:cubicBezTo>
                  <a:pt x="1111566" y="382445"/>
                  <a:pt x="1111365" y="382622"/>
                  <a:pt x="1111239" y="382686"/>
                </a:cubicBezTo>
                <a:cubicBezTo>
                  <a:pt x="1111114" y="382749"/>
                  <a:pt x="1110913" y="382775"/>
                  <a:pt x="1110636" y="382762"/>
                </a:cubicBezTo>
                <a:lnTo>
                  <a:pt x="1109431" y="379713"/>
                </a:lnTo>
                <a:cubicBezTo>
                  <a:pt x="1109130" y="378811"/>
                  <a:pt x="1108828" y="378176"/>
                  <a:pt x="1108527" y="377808"/>
                </a:cubicBezTo>
                <a:cubicBezTo>
                  <a:pt x="1108226" y="377439"/>
                  <a:pt x="1107925" y="377261"/>
                  <a:pt x="1107623" y="377274"/>
                </a:cubicBezTo>
                <a:lnTo>
                  <a:pt x="1106418" y="378494"/>
                </a:lnTo>
                <a:lnTo>
                  <a:pt x="1110034" y="415081"/>
                </a:lnTo>
                <a:cubicBezTo>
                  <a:pt x="1110360" y="416618"/>
                  <a:pt x="1110461" y="417812"/>
                  <a:pt x="1110335" y="418663"/>
                </a:cubicBezTo>
                <a:cubicBezTo>
                  <a:pt x="1110210" y="419514"/>
                  <a:pt x="1109707" y="419946"/>
                  <a:pt x="1108828" y="419959"/>
                </a:cubicBezTo>
                <a:cubicBezTo>
                  <a:pt x="1106920" y="419959"/>
                  <a:pt x="1105916" y="418130"/>
                  <a:pt x="1105815" y="414471"/>
                </a:cubicBezTo>
                <a:lnTo>
                  <a:pt x="1103377" y="374835"/>
                </a:lnTo>
                <a:cubicBezTo>
                  <a:pt x="1103377" y="374238"/>
                  <a:pt x="1103224" y="373755"/>
                  <a:pt x="1102920" y="373387"/>
                </a:cubicBezTo>
                <a:cubicBezTo>
                  <a:pt x="1102615" y="373018"/>
                  <a:pt x="1102157" y="372688"/>
                  <a:pt x="1101548" y="372396"/>
                </a:cubicBezTo>
                <a:cubicBezTo>
                  <a:pt x="1100938" y="372396"/>
                  <a:pt x="1100328" y="373006"/>
                  <a:pt x="1099719" y="374225"/>
                </a:cubicBezTo>
                <a:lnTo>
                  <a:pt x="1094821" y="391287"/>
                </a:lnTo>
                <a:cubicBezTo>
                  <a:pt x="1094322" y="393015"/>
                  <a:pt x="1095319" y="406019"/>
                  <a:pt x="1097814" y="430302"/>
                </a:cubicBezTo>
                <a:cubicBezTo>
                  <a:pt x="1097502" y="430632"/>
                  <a:pt x="1097078" y="430886"/>
                  <a:pt x="1096542" y="431064"/>
                </a:cubicBezTo>
                <a:cubicBezTo>
                  <a:pt x="1096006" y="431242"/>
                  <a:pt x="1095432" y="431191"/>
                  <a:pt x="1094821" y="430911"/>
                </a:cubicBezTo>
                <a:lnTo>
                  <a:pt x="1092328" y="404775"/>
                </a:lnTo>
                <a:cubicBezTo>
                  <a:pt x="1091998" y="403251"/>
                  <a:pt x="1091591" y="402032"/>
                  <a:pt x="1091109" y="401117"/>
                </a:cubicBezTo>
                <a:cubicBezTo>
                  <a:pt x="1090626" y="400203"/>
                  <a:pt x="1090220" y="399593"/>
                  <a:pt x="1089889" y="399288"/>
                </a:cubicBezTo>
                <a:lnTo>
                  <a:pt x="1088061" y="402946"/>
                </a:lnTo>
                <a:lnTo>
                  <a:pt x="1088670" y="432131"/>
                </a:lnTo>
                <a:cubicBezTo>
                  <a:pt x="1088950" y="433680"/>
                  <a:pt x="1089000" y="435001"/>
                  <a:pt x="1088823" y="436093"/>
                </a:cubicBezTo>
                <a:cubicBezTo>
                  <a:pt x="1088645" y="437185"/>
                  <a:pt x="1088391" y="437896"/>
                  <a:pt x="1088061" y="438227"/>
                </a:cubicBezTo>
                <a:cubicBezTo>
                  <a:pt x="1087135" y="438213"/>
                  <a:pt x="1086400" y="436716"/>
                  <a:pt x="1085855" y="433736"/>
                </a:cubicBezTo>
                <a:cubicBezTo>
                  <a:pt x="1085310" y="430755"/>
                  <a:pt x="1085031" y="426372"/>
                  <a:pt x="1085019" y="420586"/>
                </a:cubicBezTo>
                <a:cubicBezTo>
                  <a:pt x="1085323" y="418458"/>
                  <a:pt x="1085171" y="416818"/>
                  <a:pt x="1084562" y="415667"/>
                </a:cubicBezTo>
                <a:cubicBezTo>
                  <a:pt x="1083954" y="414515"/>
                  <a:pt x="1082889" y="413932"/>
                  <a:pt x="1081369" y="413919"/>
                </a:cubicBezTo>
                <a:cubicBezTo>
                  <a:pt x="1080051" y="413922"/>
                  <a:pt x="1079645" y="415744"/>
                  <a:pt x="1080152" y="419386"/>
                </a:cubicBezTo>
                <a:lnTo>
                  <a:pt x="1085089" y="463296"/>
                </a:lnTo>
                <a:cubicBezTo>
                  <a:pt x="1086002" y="463017"/>
                  <a:pt x="1086910" y="463116"/>
                  <a:pt x="1087812" y="463594"/>
                </a:cubicBezTo>
                <a:cubicBezTo>
                  <a:pt x="1088713" y="464072"/>
                  <a:pt x="1089612" y="464776"/>
                  <a:pt x="1090510" y="465704"/>
                </a:cubicBezTo>
                <a:cubicBezTo>
                  <a:pt x="1090011" y="466306"/>
                  <a:pt x="1089811" y="467510"/>
                  <a:pt x="1089911" y="469316"/>
                </a:cubicBezTo>
                <a:lnTo>
                  <a:pt x="1087516" y="469316"/>
                </a:lnTo>
                <a:cubicBezTo>
                  <a:pt x="1086899" y="469634"/>
                  <a:pt x="1086471" y="470370"/>
                  <a:pt x="1086230" y="471526"/>
                </a:cubicBezTo>
                <a:cubicBezTo>
                  <a:pt x="1085990" y="472682"/>
                  <a:pt x="1086016" y="474180"/>
                  <a:pt x="1086308" y="476022"/>
                </a:cubicBezTo>
                <a:lnTo>
                  <a:pt x="1091109" y="527228"/>
                </a:lnTo>
                <a:cubicBezTo>
                  <a:pt x="1091400" y="533019"/>
                  <a:pt x="1091127" y="536677"/>
                  <a:pt x="1090288" y="538201"/>
                </a:cubicBezTo>
                <a:cubicBezTo>
                  <a:pt x="1089449" y="539725"/>
                  <a:pt x="1088122" y="539115"/>
                  <a:pt x="1086308" y="536372"/>
                </a:cubicBezTo>
                <a:lnTo>
                  <a:pt x="1083260" y="532105"/>
                </a:lnTo>
                <a:cubicBezTo>
                  <a:pt x="1083260" y="530378"/>
                  <a:pt x="1083870" y="528955"/>
                  <a:pt x="1085089" y="527838"/>
                </a:cubicBezTo>
                <a:cubicBezTo>
                  <a:pt x="1086308" y="526720"/>
                  <a:pt x="1086918" y="525907"/>
                  <a:pt x="1086918" y="525399"/>
                </a:cubicBezTo>
                <a:lnTo>
                  <a:pt x="1078993" y="441351"/>
                </a:lnTo>
                <a:cubicBezTo>
                  <a:pt x="1078383" y="432308"/>
                  <a:pt x="1077164" y="427838"/>
                  <a:pt x="1075335" y="427940"/>
                </a:cubicBezTo>
                <a:cubicBezTo>
                  <a:pt x="1071588" y="427952"/>
                  <a:pt x="1069938" y="433413"/>
                  <a:pt x="1070385" y="444323"/>
                </a:cubicBezTo>
                <a:cubicBezTo>
                  <a:pt x="1070715" y="448602"/>
                  <a:pt x="1071273" y="453454"/>
                  <a:pt x="1072060" y="458877"/>
                </a:cubicBezTo>
                <a:cubicBezTo>
                  <a:pt x="1072847" y="464300"/>
                  <a:pt x="1073710" y="470218"/>
                  <a:pt x="1074649" y="476631"/>
                </a:cubicBezTo>
                <a:cubicBezTo>
                  <a:pt x="1075589" y="484277"/>
                  <a:pt x="1076300" y="490779"/>
                  <a:pt x="1076783" y="496139"/>
                </a:cubicBezTo>
                <a:cubicBezTo>
                  <a:pt x="1077266" y="501498"/>
                  <a:pt x="1077367" y="505562"/>
                  <a:pt x="1077088" y="508331"/>
                </a:cubicBezTo>
                <a:lnTo>
                  <a:pt x="1075259" y="509550"/>
                </a:lnTo>
                <a:cubicBezTo>
                  <a:pt x="1074649" y="509880"/>
                  <a:pt x="1074192" y="510286"/>
                  <a:pt x="1073887" y="510769"/>
                </a:cubicBezTo>
                <a:cubicBezTo>
                  <a:pt x="1073583" y="511252"/>
                  <a:pt x="1073430" y="511658"/>
                  <a:pt x="1073430" y="511988"/>
                </a:cubicBezTo>
                <a:cubicBezTo>
                  <a:pt x="1073443" y="512318"/>
                  <a:pt x="1073875" y="513030"/>
                  <a:pt x="1074726" y="514122"/>
                </a:cubicBezTo>
                <a:cubicBezTo>
                  <a:pt x="1075576" y="515214"/>
                  <a:pt x="1076770" y="516535"/>
                  <a:pt x="1078307" y="518084"/>
                </a:cubicBezTo>
                <a:cubicBezTo>
                  <a:pt x="1081455" y="521132"/>
                  <a:pt x="1083084" y="523571"/>
                  <a:pt x="1083194" y="525399"/>
                </a:cubicBezTo>
                <a:cubicBezTo>
                  <a:pt x="1083295" y="527939"/>
                  <a:pt x="1082484" y="530175"/>
                  <a:pt x="1080760" y="532105"/>
                </a:cubicBezTo>
                <a:cubicBezTo>
                  <a:pt x="1080431" y="533032"/>
                  <a:pt x="1080025" y="533159"/>
                  <a:pt x="1079544" y="532486"/>
                </a:cubicBezTo>
                <a:cubicBezTo>
                  <a:pt x="1079062" y="531813"/>
                  <a:pt x="1078657" y="530263"/>
                  <a:pt x="1078327" y="527838"/>
                </a:cubicBezTo>
                <a:cubicBezTo>
                  <a:pt x="1077723" y="521132"/>
                  <a:pt x="1076498" y="518694"/>
                  <a:pt x="1074649" y="520523"/>
                </a:cubicBezTo>
                <a:cubicBezTo>
                  <a:pt x="1074332" y="520853"/>
                  <a:pt x="1074052" y="521259"/>
                  <a:pt x="1073811" y="521742"/>
                </a:cubicBezTo>
                <a:cubicBezTo>
                  <a:pt x="1073570" y="522224"/>
                  <a:pt x="1073443" y="522631"/>
                  <a:pt x="1073430" y="522961"/>
                </a:cubicBezTo>
                <a:lnTo>
                  <a:pt x="1073506" y="559004"/>
                </a:lnTo>
                <a:cubicBezTo>
                  <a:pt x="1073405" y="560934"/>
                  <a:pt x="1074827" y="561950"/>
                  <a:pt x="1077774" y="562052"/>
                </a:cubicBezTo>
                <a:cubicBezTo>
                  <a:pt x="1078713" y="562064"/>
                  <a:pt x="1079424" y="561734"/>
                  <a:pt x="1079905" y="561061"/>
                </a:cubicBezTo>
                <a:cubicBezTo>
                  <a:pt x="1080387" y="560388"/>
                  <a:pt x="1080489" y="559296"/>
                  <a:pt x="1080212" y="557784"/>
                </a:cubicBezTo>
                <a:lnTo>
                  <a:pt x="1077774" y="547421"/>
                </a:lnTo>
                <a:cubicBezTo>
                  <a:pt x="1077266" y="546100"/>
                  <a:pt x="1077672" y="545084"/>
                  <a:pt x="1078993" y="544373"/>
                </a:cubicBezTo>
                <a:cubicBezTo>
                  <a:pt x="1079590" y="544360"/>
                  <a:pt x="1080071" y="544538"/>
                  <a:pt x="1080438" y="544907"/>
                </a:cubicBezTo>
                <a:cubicBezTo>
                  <a:pt x="1080804" y="545275"/>
                  <a:pt x="1081132" y="545910"/>
                  <a:pt x="1081422" y="546812"/>
                </a:cubicBezTo>
                <a:lnTo>
                  <a:pt x="1085051" y="557784"/>
                </a:lnTo>
                <a:cubicBezTo>
                  <a:pt x="1085378" y="558089"/>
                  <a:pt x="1085782" y="557937"/>
                  <a:pt x="1086260" y="557327"/>
                </a:cubicBezTo>
                <a:cubicBezTo>
                  <a:pt x="1086739" y="556718"/>
                  <a:pt x="1087142" y="555651"/>
                  <a:pt x="1087470" y="554127"/>
                </a:cubicBezTo>
                <a:cubicBezTo>
                  <a:pt x="1088075" y="551180"/>
                  <a:pt x="1088680" y="549758"/>
                  <a:pt x="1089285" y="549860"/>
                </a:cubicBezTo>
                <a:lnTo>
                  <a:pt x="1089889" y="646710"/>
                </a:lnTo>
                <a:cubicBezTo>
                  <a:pt x="1089889" y="676682"/>
                  <a:pt x="1088075" y="713664"/>
                  <a:pt x="1084446" y="757657"/>
                </a:cubicBezTo>
                <a:cubicBezTo>
                  <a:pt x="1079877" y="745478"/>
                  <a:pt x="1075797" y="734632"/>
                  <a:pt x="1072207" y="725120"/>
                </a:cubicBezTo>
                <a:cubicBezTo>
                  <a:pt x="1068616" y="715607"/>
                  <a:pt x="1065595" y="707352"/>
                  <a:pt x="1063143" y="700355"/>
                </a:cubicBezTo>
                <a:cubicBezTo>
                  <a:pt x="1061213" y="693649"/>
                  <a:pt x="1059587" y="685114"/>
                  <a:pt x="1058266" y="674751"/>
                </a:cubicBezTo>
                <a:cubicBezTo>
                  <a:pt x="1057047" y="664490"/>
                  <a:pt x="1055218" y="656971"/>
                  <a:pt x="1052780" y="652196"/>
                </a:cubicBezTo>
                <a:cubicBezTo>
                  <a:pt x="1050443" y="647421"/>
                  <a:pt x="1048411" y="639902"/>
                  <a:pt x="1046684" y="629641"/>
                </a:cubicBezTo>
                <a:cubicBezTo>
                  <a:pt x="1045795" y="625095"/>
                  <a:pt x="1044982" y="621845"/>
                  <a:pt x="1044246" y="619891"/>
                </a:cubicBezTo>
                <a:cubicBezTo>
                  <a:pt x="1043509" y="617937"/>
                  <a:pt x="1042696" y="617123"/>
                  <a:pt x="1041807" y="617449"/>
                </a:cubicBezTo>
                <a:cubicBezTo>
                  <a:pt x="1040893" y="617779"/>
                  <a:pt x="1040131" y="619710"/>
                  <a:pt x="1039521" y="623240"/>
                </a:cubicBezTo>
                <a:cubicBezTo>
                  <a:pt x="1038912" y="626771"/>
                  <a:pt x="1038454" y="631749"/>
                  <a:pt x="1038150" y="638175"/>
                </a:cubicBezTo>
                <a:cubicBezTo>
                  <a:pt x="1037438" y="651688"/>
                  <a:pt x="1036422" y="658800"/>
                  <a:pt x="1035102" y="659511"/>
                </a:cubicBezTo>
                <a:lnTo>
                  <a:pt x="1032054" y="660731"/>
                </a:lnTo>
                <a:cubicBezTo>
                  <a:pt x="1030230" y="660832"/>
                  <a:pt x="1027781" y="657581"/>
                  <a:pt x="1024705" y="650977"/>
                </a:cubicBezTo>
                <a:cubicBezTo>
                  <a:pt x="1022269" y="644877"/>
                  <a:pt x="1020442" y="641837"/>
                  <a:pt x="1019223" y="641857"/>
                </a:cubicBezTo>
                <a:lnTo>
                  <a:pt x="1015569" y="644284"/>
                </a:lnTo>
                <a:cubicBezTo>
                  <a:pt x="1012524" y="646002"/>
                  <a:pt x="1010087" y="646811"/>
                  <a:pt x="1008260" y="646710"/>
                </a:cubicBezTo>
                <a:cubicBezTo>
                  <a:pt x="1003997" y="646723"/>
                  <a:pt x="1000494" y="645180"/>
                  <a:pt x="997754" y="642082"/>
                </a:cubicBezTo>
                <a:cubicBezTo>
                  <a:pt x="995013" y="638984"/>
                  <a:pt x="993033" y="634252"/>
                  <a:pt x="991815" y="627886"/>
                </a:cubicBezTo>
                <a:cubicBezTo>
                  <a:pt x="991536" y="626971"/>
                  <a:pt x="991181" y="625752"/>
                  <a:pt x="990749" y="624227"/>
                </a:cubicBezTo>
                <a:cubicBezTo>
                  <a:pt x="990318" y="622702"/>
                  <a:pt x="989658" y="620872"/>
                  <a:pt x="988770" y="618737"/>
                </a:cubicBezTo>
                <a:cubicBezTo>
                  <a:pt x="987869" y="615395"/>
                  <a:pt x="987235" y="611558"/>
                  <a:pt x="986867" y="607225"/>
                </a:cubicBezTo>
                <a:cubicBezTo>
                  <a:pt x="986499" y="602892"/>
                  <a:pt x="986321" y="597987"/>
                  <a:pt x="986334" y="592510"/>
                </a:cubicBezTo>
                <a:cubicBezTo>
                  <a:pt x="986321" y="565686"/>
                  <a:pt x="986041" y="545685"/>
                  <a:pt x="985494" y="532508"/>
                </a:cubicBezTo>
                <a:cubicBezTo>
                  <a:pt x="984947" y="519331"/>
                  <a:pt x="984209" y="512901"/>
                  <a:pt x="983280" y="513219"/>
                </a:cubicBezTo>
                <a:cubicBezTo>
                  <a:pt x="982987" y="512939"/>
                  <a:pt x="982809" y="512278"/>
                  <a:pt x="982746" y="511236"/>
                </a:cubicBezTo>
                <a:cubicBezTo>
                  <a:pt x="982682" y="510194"/>
                  <a:pt x="982657" y="508619"/>
                  <a:pt x="982669" y="506509"/>
                </a:cubicBezTo>
                <a:cubicBezTo>
                  <a:pt x="982669" y="503475"/>
                  <a:pt x="982822" y="499041"/>
                  <a:pt x="983127" y="493207"/>
                </a:cubicBezTo>
                <a:cubicBezTo>
                  <a:pt x="983433" y="487373"/>
                  <a:pt x="983891" y="480045"/>
                  <a:pt x="984501" y="471221"/>
                </a:cubicBezTo>
                <a:lnTo>
                  <a:pt x="985723" y="449885"/>
                </a:lnTo>
                <a:cubicBezTo>
                  <a:pt x="985125" y="450800"/>
                  <a:pt x="983725" y="452171"/>
                  <a:pt x="981524" y="454000"/>
                </a:cubicBezTo>
                <a:cubicBezTo>
                  <a:pt x="979323" y="455829"/>
                  <a:pt x="976244" y="458115"/>
                  <a:pt x="972288" y="460858"/>
                </a:cubicBezTo>
                <a:cubicBezTo>
                  <a:pt x="968904" y="463004"/>
                  <a:pt x="966207" y="465112"/>
                  <a:pt x="964197" y="467183"/>
                </a:cubicBezTo>
                <a:cubicBezTo>
                  <a:pt x="962186" y="469253"/>
                  <a:pt x="961016" y="471208"/>
                  <a:pt x="960685" y="473050"/>
                </a:cubicBezTo>
                <a:lnTo>
                  <a:pt x="957021" y="476708"/>
                </a:lnTo>
                <a:cubicBezTo>
                  <a:pt x="955189" y="479248"/>
                  <a:pt x="954579" y="480873"/>
                  <a:pt x="955189" y="481584"/>
                </a:cubicBezTo>
                <a:cubicBezTo>
                  <a:pt x="956080" y="481584"/>
                  <a:pt x="956894" y="481737"/>
                  <a:pt x="957632" y="482042"/>
                </a:cubicBezTo>
                <a:cubicBezTo>
                  <a:pt x="958370" y="482346"/>
                  <a:pt x="959184" y="482804"/>
                  <a:pt x="960074" y="483413"/>
                </a:cubicBezTo>
                <a:cubicBezTo>
                  <a:pt x="960380" y="483743"/>
                  <a:pt x="960533" y="484455"/>
                  <a:pt x="960533" y="485547"/>
                </a:cubicBezTo>
                <a:cubicBezTo>
                  <a:pt x="960533" y="486639"/>
                  <a:pt x="960380" y="487960"/>
                  <a:pt x="960074" y="489509"/>
                </a:cubicBezTo>
                <a:cubicBezTo>
                  <a:pt x="959464" y="492610"/>
                  <a:pt x="958242" y="494210"/>
                  <a:pt x="956410" y="494310"/>
                </a:cubicBezTo>
                <a:cubicBezTo>
                  <a:pt x="955787" y="494297"/>
                  <a:pt x="955202" y="494172"/>
                  <a:pt x="954655" y="493935"/>
                </a:cubicBezTo>
                <a:cubicBezTo>
                  <a:pt x="954108" y="493697"/>
                  <a:pt x="953675" y="493422"/>
                  <a:pt x="953357" y="493110"/>
                </a:cubicBezTo>
                <a:cubicBezTo>
                  <a:pt x="953357" y="492413"/>
                  <a:pt x="953968" y="490806"/>
                  <a:pt x="955189" y="488290"/>
                </a:cubicBezTo>
                <a:lnTo>
                  <a:pt x="957021" y="484632"/>
                </a:lnTo>
                <a:cubicBezTo>
                  <a:pt x="957008" y="484328"/>
                  <a:pt x="956881" y="484023"/>
                  <a:pt x="956640" y="483718"/>
                </a:cubicBezTo>
                <a:cubicBezTo>
                  <a:pt x="956398" y="483413"/>
                  <a:pt x="956118" y="483108"/>
                  <a:pt x="955800" y="482804"/>
                </a:cubicBezTo>
                <a:lnTo>
                  <a:pt x="954579" y="482194"/>
                </a:lnTo>
                <a:lnTo>
                  <a:pt x="953357" y="486461"/>
                </a:lnTo>
                <a:cubicBezTo>
                  <a:pt x="946729" y="494312"/>
                  <a:pt x="943497" y="499188"/>
                  <a:pt x="943662" y="501092"/>
                </a:cubicBezTo>
                <a:cubicBezTo>
                  <a:pt x="943662" y="502409"/>
                  <a:pt x="944881" y="502816"/>
                  <a:pt x="947319" y="502311"/>
                </a:cubicBezTo>
                <a:lnTo>
                  <a:pt x="953403" y="500482"/>
                </a:lnTo>
                <a:lnTo>
                  <a:pt x="954611" y="502914"/>
                </a:lnTo>
                <a:lnTo>
                  <a:pt x="939928" y="529743"/>
                </a:lnTo>
                <a:lnTo>
                  <a:pt x="942366" y="530962"/>
                </a:lnTo>
                <a:lnTo>
                  <a:pt x="945414" y="530962"/>
                </a:lnTo>
                <a:lnTo>
                  <a:pt x="916816" y="562661"/>
                </a:lnTo>
                <a:lnTo>
                  <a:pt x="915612" y="565084"/>
                </a:lnTo>
                <a:cubicBezTo>
                  <a:pt x="915512" y="565586"/>
                  <a:pt x="915713" y="565787"/>
                  <a:pt x="916214" y="565686"/>
                </a:cubicBezTo>
                <a:lnTo>
                  <a:pt x="921640" y="563880"/>
                </a:lnTo>
                <a:cubicBezTo>
                  <a:pt x="922859" y="563981"/>
                  <a:pt x="923469" y="564984"/>
                  <a:pt x="923469" y="566890"/>
                </a:cubicBezTo>
                <a:cubicBezTo>
                  <a:pt x="923468" y="567768"/>
                  <a:pt x="923012" y="568420"/>
                  <a:pt x="922102" y="568847"/>
                </a:cubicBezTo>
                <a:cubicBezTo>
                  <a:pt x="921191" y="569273"/>
                  <a:pt x="919831" y="569624"/>
                  <a:pt x="918020" y="569900"/>
                </a:cubicBezTo>
                <a:lnTo>
                  <a:pt x="921030" y="581483"/>
                </a:lnTo>
                <a:cubicBezTo>
                  <a:pt x="920940" y="583311"/>
                  <a:pt x="919314" y="586969"/>
                  <a:pt x="916153" y="592455"/>
                </a:cubicBezTo>
                <a:cubicBezTo>
                  <a:pt x="912400" y="598551"/>
                  <a:pt x="910774" y="602819"/>
                  <a:pt x="911277" y="605257"/>
                </a:cubicBezTo>
                <a:cubicBezTo>
                  <a:pt x="910778" y="605765"/>
                  <a:pt x="909979" y="605968"/>
                  <a:pt x="908882" y="605867"/>
                </a:cubicBezTo>
                <a:cubicBezTo>
                  <a:pt x="907983" y="605587"/>
                  <a:pt x="907383" y="604622"/>
                  <a:pt x="907081" y="602971"/>
                </a:cubicBezTo>
                <a:cubicBezTo>
                  <a:pt x="906780" y="601320"/>
                  <a:pt x="906781" y="598831"/>
                  <a:pt x="907086" y="595503"/>
                </a:cubicBezTo>
                <a:lnTo>
                  <a:pt x="911353" y="592455"/>
                </a:lnTo>
                <a:cubicBezTo>
                  <a:pt x="913791" y="589915"/>
                  <a:pt x="915010" y="587680"/>
                  <a:pt x="915010" y="585750"/>
                </a:cubicBezTo>
                <a:cubicBezTo>
                  <a:pt x="915010" y="584023"/>
                  <a:pt x="914401" y="581991"/>
                  <a:pt x="913182" y="579654"/>
                </a:cubicBezTo>
                <a:lnTo>
                  <a:pt x="915010" y="572341"/>
                </a:lnTo>
                <a:lnTo>
                  <a:pt x="913176" y="570510"/>
                </a:lnTo>
                <a:cubicBezTo>
                  <a:pt x="911634" y="570828"/>
                  <a:pt x="910436" y="571718"/>
                  <a:pt x="909582" y="573181"/>
                </a:cubicBezTo>
                <a:cubicBezTo>
                  <a:pt x="908729" y="574644"/>
                  <a:pt x="908296" y="576603"/>
                  <a:pt x="908283" y="579058"/>
                </a:cubicBezTo>
                <a:cubicBezTo>
                  <a:pt x="908589" y="582098"/>
                  <a:pt x="908741" y="584413"/>
                  <a:pt x="908741" y="586003"/>
                </a:cubicBezTo>
                <a:cubicBezTo>
                  <a:pt x="908741" y="587593"/>
                  <a:pt x="908589" y="588534"/>
                  <a:pt x="908283" y="588827"/>
                </a:cubicBezTo>
                <a:cubicBezTo>
                  <a:pt x="896057" y="600529"/>
                  <a:pt x="890552" y="609486"/>
                  <a:pt x="891769" y="615696"/>
                </a:cubicBezTo>
                <a:cubicBezTo>
                  <a:pt x="891782" y="616027"/>
                  <a:pt x="892061" y="616433"/>
                  <a:pt x="892608" y="616916"/>
                </a:cubicBezTo>
                <a:cubicBezTo>
                  <a:pt x="893154" y="617398"/>
                  <a:pt x="893890" y="617805"/>
                  <a:pt x="894817" y="618135"/>
                </a:cubicBezTo>
                <a:cubicBezTo>
                  <a:pt x="895440" y="618413"/>
                  <a:pt x="896024" y="618463"/>
                  <a:pt x="896570" y="618286"/>
                </a:cubicBezTo>
                <a:cubicBezTo>
                  <a:pt x="897116" y="618109"/>
                  <a:pt x="897548" y="617855"/>
                  <a:pt x="897865" y="617525"/>
                </a:cubicBezTo>
                <a:cubicBezTo>
                  <a:pt x="896138" y="615798"/>
                  <a:pt x="895325" y="614376"/>
                  <a:pt x="895427" y="613258"/>
                </a:cubicBezTo>
                <a:cubicBezTo>
                  <a:pt x="896138" y="611328"/>
                  <a:pt x="897764" y="609092"/>
                  <a:pt x="900304" y="606552"/>
                </a:cubicBezTo>
                <a:cubicBezTo>
                  <a:pt x="901421" y="605333"/>
                  <a:pt x="902234" y="604723"/>
                  <a:pt x="902742" y="604723"/>
                </a:cubicBezTo>
                <a:lnTo>
                  <a:pt x="901523" y="610820"/>
                </a:lnTo>
                <a:lnTo>
                  <a:pt x="902742" y="616916"/>
                </a:lnTo>
                <a:cubicBezTo>
                  <a:pt x="903352" y="617854"/>
                  <a:pt x="903199" y="618866"/>
                  <a:pt x="902285" y="619954"/>
                </a:cubicBezTo>
                <a:cubicBezTo>
                  <a:pt x="901371" y="621041"/>
                  <a:pt x="899694" y="622052"/>
                  <a:pt x="897256" y="622987"/>
                </a:cubicBezTo>
                <a:cubicBezTo>
                  <a:pt x="894500" y="624213"/>
                  <a:pt x="892392" y="625400"/>
                  <a:pt x="890931" y="626548"/>
                </a:cubicBezTo>
                <a:cubicBezTo>
                  <a:pt x="889471" y="627696"/>
                  <a:pt x="888734" y="628727"/>
                  <a:pt x="888721" y="629641"/>
                </a:cubicBezTo>
                <a:lnTo>
                  <a:pt x="890550" y="635737"/>
                </a:lnTo>
                <a:cubicBezTo>
                  <a:pt x="889610" y="634797"/>
                  <a:pt x="888442" y="634086"/>
                  <a:pt x="887045" y="633603"/>
                </a:cubicBezTo>
                <a:cubicBezTo>
                  <a:pt x="885648" y="633121"/>
                  <a:pt x="884175" y="633019"/>
                  <a:pt x="882625" y="633299"/>
                </a:cubicBezTo>
                <a:cubicBezTo>
                  <a:pt x="882033" y="635127"/>
                  <a:pt x="880797" y="638328"/>
                  <a:pt x="878918" y="642900"/>
                </a:cubicBezTo>
                <a:cubicBezTo>
                  <a:pt x="877039" y="647472"/>
                  <a:pt x="874439" y="653415"/>
                  <a:pt x="871119" y="660731"/>
                </a:cubicBezTo>
                <a:cubicBezTo>
                  <a:pt x="870840" y="661023"/>
                  <a:pt x="870637" y="661200"/>
                  <a:pt x="870510" y="661264"/>
                </a:cubicBezTo>
                <a:cubicBezTo>
                  <a:pt x="870383" y="661327"/>
                  <a:pt x="870179" y="661353"/>
                  <a:pt x="869900" y="661340"/>
                </a:cubicBezTo>
                <a:lnTo>
                  <a:pt x="868071" y="659511"/>
                </a:lnTo>
                <a:cubicBezTo>
                  <a:pt x="866954" y="658800"/>
                  <a:pt x="866141" y="658394"/>
                  <a:pt x="865633" y="658292"/>
                </a:cubicBezTo>
                <a:cubicBezTo>
                  <a:pt x="865023" y="658292"/>
                  <a:pt x="864414" y="658902"/>
                  <a:pt x="863804" y="660121"/>
                </a:cubicBezTo>
                <a:cubicBezTo>
                  <a:pt x="860756" y="668554"/>
                  <a:pt x="858927" y="673024"/>
                  <a:pt x="858318" y="673532"/>
                </a:cubicBezTo>
                <a:cubicBezTo>
                  <a:pt x="858038" y="673240"/>
                  <a:pt x="857835" y="673062"/>
                  <a:pt x="857708" y="672999"/>
                </a:cubicBezTo>
                <a:cubicBezTo>
                  <a:pt x="857581" y="672935"/>
                  <a:pt x="857378" y="672910"/>
                  <a:pt x="857098" y="672922"/>
                </a:cubicBezTo>
                <a:lnTo>
                  <a:pt x="844286" y="698526"/>
                </a:lnTo>
                <a:cubicBezTo>
                  <a:pt x="843968" y="698538"/>
                  <a:pt x="843384" y="698665"/>
                  <a:pt x="842533" y="698907"/>
                </a:cubicBezTo>
                <a:cubicBezTo>
                  <a:pt x="841682" y="699148"/>
                  <a:pt x="840640" y="699427"/>
                  <a:pt x="839407" y="699745"/>
                </a:cubicBezTo>
                <a:cubicBezTo>
                  <a:pt x="839077" y="700024"/>
                  <a:pt x="836536" y="702666"/>
                  <a:pt x="831784" y="707670"/>
                </a:cubicBezTo>
                <a:cubicBezTo>
                  <a:pt x="827032" y="712673"/>
                  <a:pt x="820222" y="720192"/>
                  <a:pt x="811354" y="730225"/>
                </a:cubicBezTo>
                <a:cubicBezTo>
                  <a:pt x="809855" y="731762"/>
                  <a:pt x="807060" y="733870"/>
                  <a:pt x="802969" y="736549"/>
                </a:cubicBezTo>
                <a:cubicBezTo>
                  <a:pt x="798878" y="739229"/>
                  <a:pt x="793338" y="742404"/>
                  <a:pt x="786350" y="746074"/>
                </a:cubicBezTo>
                <a:lnTo>
                  <a:pt x="760127" y="760705"/>
                </a:lnTo>
                <a:cubicBezTo>
                  <a:pt x="748540" y="767512"/>
                  <a:pt x="742441" y="770967"/>
                  <a:pt x="741831" y="771068"/>
                </a:cubicBezTo>
                <a:cubicBezTo>
                  <a:pt x="740942" y="771081"/>
                  <a:pt x="740281" y="771208"/>
                  <a:pt x="739849" y="771449"/>
                </a:cubicBezTo>
                <a:cubicBezTo>
                  <a:pt x="739417" y="771690"/>
                  <a:pt x="739061" y="771970"/>
                  <a:pt x="738782" y="772287"/>
                </a:cubicBezTo>
                <a:cubicBezTo>
                  <a:pt x="738172" y="772999"/>
                  <a:pt x="737562" y="773405"/>
                  <a:pt x="736952" y="773507"/>
                </a:cubicBezTo>
                <a:cubicBezTo>
                  <a:pt x="731464" y="772897"/>
                  <a:pt x="715608" y="774116"/>
                  <a:pt x="689384" y="777164"/>
                </a:cubicBezTo>
                <a:cubicBezTo>
                  <a:pt x="688177" y="777444"/>
                  <a:pt x="687237" y="777799"/>
                  <a:pt x="686563" y="778231"/>
                </a:cubicBezTo>
                <a:cubicBezTo>
                  <a:pt x="685890" y="778663"/>
                  <a:pt x="685407" y="779323"/>
                  <a:pt x="685115" y="780212"/>
                </a:cubicBezTo>
                <a:lnTo>
                  <a:pt x="685115" y="783870"/>
                </a:lnTo>
                <a:lnTo>
                  <a:pt x="683312" y="785089"/>
                </a:lnTo>
                <a:cubicBezTo>
                  <a:pt x="682710" y="782752"/>
                  <a:pt x="681508" y="780720"/>
                  <a:pt x="679705" y="778993"/>
                </a:cubicBezTo>
                <a:lnTo>
                  <a:pt x="668112" y="780822"/>
                </a:lnTo>
                <a:cubicBezTo>
                  <a:pt x="661717" y="778104"/>
                  <a:pt x="656048" y="775158"/>
                  <a:pt x="651102" y="771983"/>
                </a:cubicBezTo>
                <a:cubicBezTo>
                  <a:pt x="646157" y="768807"/>
                  <a:pt x="641861" y="765252"/>
                  <a:pt x="638212" y="761314"/>
                </a:cubicBezTo>
                <a:cubicBezTo>
                  <a:pt x="636051" y="758876"/>
                  <a:pt x="633356" y="755066"/>
                  <a:pt x="630127" y="749885"/>
                </a:cubicBezTo>
                <a:cubicBezTo>
                  <a:pt x="626898" y="744703"/>
                  <a:pt x="623288" y="738150"/>
                  <a:pt x="619296" y="730225"/>
                </a:cubicBezTo>
                <a:cubicBezTo>
                  <a:pt x="618063" y="727177"/>
                  <a:pt x="616258" y="722300"/>
                  <a:pt x="613881" y="715595"/>
                </a:cubicBezTo>
                <a:cubicBezTo>
                  <a:pt x="611503" y="708889"/>
                  <a:pt x="608630" y="700355"/>
                  <a:pt x="605262" y="689991"/>
                </a:cubicBezTo>
                <a:cubicBezTo>
                  <a:pt x="603137" y="684041"/>
                  <a:pt x="601286" y="678787"/>
                  <a:pt x="599708" y="674227"/>
                </a:cubicBezTo>
                <a:lnTo>
                  <a:pt x="596150" y="663684"/>
                </a:lnTo>
                <a:lnTo>
                  <a:pt x="596193" y="664083"/>
                </a:lnTo>
                <a:cubicBezTo>
                  <a:pt x="597784" y="673227"/>
                  <a:pt x="599951" y="681457"/>
                  <a:pt x="602695" y="688772"/>
                </a:cubicBezTo>
                <a:lnTo>
                  <a:pt x="606324" y="714375"/>
                </a:lnTo>
                <a:lnTo>
                  <a:pt x="599695" y="706451"/>
                </a:lnTo>
                <a:lnTo>
                  <a:pt x="599084" y="717423"/>
                </a:lnTo>
                <a:cubicBezTo>
                  <a:pt x="599377" y="719862"/>
                  <a:pt x="599402" y="722605"/>
                  <a:pt x="599160" y="725653"/>
                </a:cubicBezTo>
                <a:cubicBezTo>
                  <a:pt x="598918" y="728701"/>
                  <a:pt x="598486" y="732054"/>
                  <a:pt x="597862" y="735711"/>
                </a:cubicBezTo>
                <a:cubicBezTo>
                  <a:pt x="597544" y="736016"/>
                  <a:pt x="597264" y="736778"/>
                  <a:pt x="597022" y="737997"/>
                </a:cubicBezTo>
                <a:cubicBezTo>
                  <a:pt x="596780" y="739216"/>
                  <a:pt x="596653" y="740893"/>
                  <a:pt x="596640" y="743027"/>
                </a:cubicBezTo>
                <a:cubicBezTo>
                  <a:pt x="596640" y="747294"/>
                  <a:pt x="596029" y="749732"/>
                  <a:pt x="594807" y="750342"/>
                </a:cubicBezTo>
                <a:cubicBezTo>
                  <a:pt x="594476" y="750634"/>
                  <a:pt x="593764" y="749288"/>
                  <a:pt x="592669" y="746303"/>
                </a:cubicBezTo>
                <a:cubicBezTo>
                  <a:pt x="591575" y="743319"/>
                  <a:pt x="590251" y="738772"/>
                  <a:pt x="588698" y="732663"/>
                </a:cubicBezTo>
                <a:cubicBezTo>
                  <a:pt x="587158" y="726847"/>
                  <a:pt x="585809" y="722478"/>
                  <a:pt x="584651" y="719557"/>
                </a:cubicBezTo>
                <a:cubicBezTo>
                  <a:pt x="583492" y="716636"/>
                  <a:pt x="582601" y="715315"/>
                  <a:pt x="581978" y="715595"/>
                </a:cubicBezTo>
                <a:cubicBezTo>
                  <a:pt x="580438" y="716509"/>
                  <a:pt x="578477" y="717423"/>
                  <a:pt x="576097" y="718338"/>
                </a:cubicBezTo>
                <a:cubicBezTo>
                  <a:pt x="573717" y="719252"/>
                  <a:pt x="570994" y="720166"/>
                  <a:pt x="567926" y="721081"/>
                </a:cubicBezTo>
                <a:cubicBezTo>
                  <a:pt x="565382" y="721589"/>
                  <a:pt x="563147" y="721183"/>
                  <a:pt x="561223" y="719862"/>
                </a:cubicBezTo>
                <a:cubicBezTo>
                  <a:pt x="559297" y="717423"/>
                  <a:pt x="555243" y="713766"/>
                  <a:pt x="549061" y="708889"/>
                </a:cubicBezTo>
                <a:cubicBezTo>
                  <a:pt x="539838" y="704723"/>
                  <a:pt x="534567" y="699643"/>
                  <a:pt x="533247" y="693649"/>
                </a:cubicBezTo>
                <a:cubicBezTo>
                  <a:pt x="533540" y="689382"/>
                  <a:pt x="533718" y="684048"/>
                  <a:pt x="533782" y="677647"/>
                </a:cubicBezTo>
                <a:cubicBezTo>
                  <a:pt x="533845" y="671246"/>
                  <a:pt x="533871" y="663779"/>
                  <a:pt x="533858" y="655244"/>
                </a:cubicBezTo>
                <a:cubicBezTo>
                  <a:pt x="533247" y="634518"/>
                  <a:pt x="530194" y="624764"/>
                  <a:pt x="524699" y="625983"/>
                </a:cubicBezTo>
                <a:cubicBezTo>
                  <a:pt x="524380" y="625996"/>
                  <a:pt x="523795" y="626733"/>
                  <a:pt x="522943" y="628193"/>
                </a:cubicBezTo>
                <a:cubicBezTo>
                  <a:pt x="522091" y="629654"/>
                  <a:pt x="521048" y="631762"/>
                  <a:pt x="519814" y="634518"/>
                </a:cubicBezTo>
                <a:cubicBezTo>
                  <a:pt x="516761" y="640715"/>
                  <a:pt x="514318" y="644170"/>
                  <a:pt x="512486" y="644881"/>
                </a:cubicBezTo>
                <a:lnTo>
                  <a:pt x="489894" y="654025"/>
                </a:lnTo>
                <a:cubicBezTo>
                  <a:pt x="488079" y="654038"/>
                  <a:pt x="486380" y="653555"/>
                  <a:pt x="484796" y="652577"/>
                </a:cubicBezTo>
                <a:cubicBezTo>
                  <a:pt x="483213" y="651599"/>
                  <a:pt x="481668" y="650050"/>
                  <a:pt x="480162" y="647929"/>
                </a:cubicBezTo>
                <a:lnTo>
                  <a:pt x="466185" y="629031"/>
                </a:lnTo>
                <a:cubicBezTo>
                  <a:pt x="464969" y="627203"/>
                  <a:pt x="464362" y="624764"/>
                  <a:pt x="464362" y="621716"/>
                </a:cubicBezTo>
                <a:cubicBezTo>
                  <a:pt x="464349" y="620776"/>
                  <a:pt x="464526" y="618998"/>
                  <a:pt x="464893" y="616382"/>
                </a:cubicBezTo>
                <a:cubicBezTo>
                  <a:pt x="465260" y="613766"/>
                  <a:pt x="465894" y="610464"/>
                  <a:pt x="466792" y="606476"/>
                </a:cubicBezTo>
                <a:cubicBezTo>
                  <a:pt x="467704" y="602539"/>
                  <a:pt x="468312" y="599440"/>
                  <a:pt x="468616" y="597180"/>
                </a:cubicBezTo>
                <a:cubicBezTo>
                  <a:pt x="468919" y="594919"/>
                  <a:pt x="468919" y="593344"/>
                  <a:pt x="468616" y="592455"/>
                </a:cubicBezTo>
                <a:lnTo>
                  <a:pt x="461184" y="399405"/>
                </a:lnTo>
                <a:lnTo>
                  <a:pt x="429693" y="398059"/>
                </a:lnTo>
                <a:cubicBezTo>
                  <a:pt x="427762" y="397448"/>
                  <a:pt x="426746" y="398059"/>
                  <a:pt x="426645" y="399891"/>
                </a:cubicBezTo>
                <a:cubicBezTo>
                  <a:pt x="426645" y="400222"/>
                  <a:pt x="426949" y="400629"/>
                  <a:pt x="427559" y="401112"/>
                </a:cubicBezTo>
                <a:cubicBezTo>
                  <a:pt x="428168" y="401596"/>
                  <a:pt x="429083" y="402003"/>
                  <a:pt x="430302" y="402334"/>
                </a:cubicBezTo>
                <a:lnTo>
                  <a:pt x="452248" y="404756"/>
                </a:lnTo>
                <a:cubicBezTo>
                  <a:pt x="454978" y="403863"/>
                  <a:pt x="456985" y="403537"/>
                  <a:pt x="458268" y="403777"/>
                </a:cubicBezTo>
                <a:cubicBezTo>
                  <a:pt x="459550" y="404016"/>
                  <a:pt x="460185" y="404743"/>
                  <a:pt x="460173" y="405956"/>
                </a:cubicBezTo>
                <a:cubicBezTo>
                  <a:pt x="460071" y="407656"/>
                  <a:pt x="459055" y="408456"/>
                  <a:pt x="457125" y="408356"/>
                </a:cubicBezTo>
                <a:lnTo>
                  <a:pt x="439446" y="405956"/>
                </a:lnTo>
                <a:cubicBezTo>
                  <a:pt x="441377" y="406456"/>
                  <a:pt x="436297" y="406656"/>
                  <a:pt x="424206" y="406556"/>
                </a:cubicBezTo>
                <a:cubicBezTo>
                  <a:pt x="421260" y="406568"/>
                  <a:pt x="418618" y="404143"/>
                  <a:pt x="416281" y="399280"/>
                </a:cubicBezTo>
                <a:cubicBezTo>
                  <a:pt x="414452" y="396226"/>
                  <a:pt x="413233" y="396226"/>
                  <a:pt x="412624" y="399280"/>
                </a:cubicBezTo>
                <a:cubicBezTo>
                  <a:pt x="413132" y="399891"/>
                  <a:pt x="413335" y="401112"/>
                  <a:pt x="413233" y="402945"/>
                </a:cubicBezTo>
                <a:cubicBezTo>
                  <a:pt x="413132" y="406054"/>
                  <a:pt x="410897" y="407658"/>
                  <a:pt x="406528" y="407756"/>
                </a:cubicBezTo>
                <a:lnTo>
                  <a:pt x="396774" y="406556"/>
                </a:lnTo>
                <a:cubicBezTo>
                  <a:pt x="394006" y="406243"/>
                  <a:pt x="391618" y="405968"/>
                  <a:pt x="389611" y="405731"/>
                </a:cubicBezTo>
                <a:cubicBezTo>
                  <a:pt x="387605" y="405493"/>
                  <a:pt x="386131" y="405368"/>
                  <a:pt x="385192" y="405356"/>
                </a:cubicBezTo>
                <a:cubicBezTo>
                  <a:pt x="384252" y="405343"/>
                  <a:pt x="382931" y="405669"/>
                  <a:pt x="381229" y="406333"/>
                </a:cubicBezTo>
                <a:cubicBezTo>
                  <a:pt x="379528" y="406998"/>
                  <a:pt x="377597" y="408079"/>
                  <a:pt x="375438" y="409575"/>
                </a:cubicBezTo>
                <a:cubicBezTo>
                  <a:pt x="371070" y="412725"/>
                  <a:pt x="367615" y="414351"/>
                  <a:pt x="365075" y="414452"/>
                </a:cubicBezTo>
                <a:cubicBezTo>
                  <a:pt x="358369" y="414351"/>
                  <a:pt x="355931" y="413335"/>
                  <a:pt x="357760" y="411404"/>
                </a:cubicBezTo>
                <a:lnTo>
                  <a:pt x="363856" y="410795"/>
                </a:lnTo>
                <a:cubicBezTo>
                  <a:pt x="365684" y="410464"/>
                  <a:pt x="367056" y="410058"/>
                  <a:pt x="367971" y="409575"/>
                </a:cubicBezTo>
                <a:cubicBezTo>
                  <a:pt x="368885" y="409093"/>
                  <a:pt x="369342" y="408686"/>
                  <a:pt x="369342" y="408356"/>
                </a:cubicBezTo>
                <a:cubicBezTo>
                  <a:pt x="369342" y="406456"/>
                  <a:pt x="367513" y="405456"/>
                  <a:pt x="363856" y="405356"/>
                </a:cubicBezTo>
                <a:cubicBezTo>
                  <a:pt x="362027" y="405354"/>
                  <a:pt x="358369" y="406557"/>
                  <a:pt x="352883" y="408966"/>
                </a:cubicBezTo>
                <a:cubicBezTo>
                  <a:pt x="347397" y="411912"/>
                  <a:pt x="344348" y="413335"/>
                  <a:pt x="343739" y="413233"/>
                </a:cubicBezTo>
                <a:lnTo>
                  <a:pt x="322403" y="416967"/>
                </a:lnTo>
                <a:cubicBezTo>
                  <a:pt x="320574" y="417475"/>
                  <a:pt x="319965" y="418288"/>
                  <a:pt x="320574" y="419405"/>
                </a:cubicBezTo>
                <a:cubicBezTo>
                  <a:pt x="320473" y="421213"/>
                  <a:pt x="321285" y="421817"/>
                  <a:pt x="323012" y="421215"/>
                </a:cubicBezTo>
                <a:lnTo>
                  <a:pt x="350445" y="420015"/>
                </a:lnTo>
                <a:cubicBezTo>
                  <a:pt x="352375" y="419915"/>
                  <a:pt x="353391" y="420715"/>
                  <a:pt x="353493" y="422415"/>
                </a:cubicBezTo>
                <a:cubicBezTo>
                  <a:pt x="353391" y="424115"/>
                  <a:pt x="351156" y="424915"/>
                  <a:pt x="346787" y="424815"/>
                </a:cubicBezTo>
                <a:lnTo>
                  <a:pt x="322403" y="424815"/>
                </a:lnTo>
                <a:cubicBezTo>
                  <a:pt x="320676" y="424815"/>
                  <a:pt x="319863" y="426035"/>
                  <a:pt x="319965" y="428473"/>
                </a:cubicBezTo>
                <a:cubicBezTo>
                  <a:pt x="320269" y="430581"/>
                  <a:pt x="320270" y="432156"/>
                  <a:pt x="319967" y="433197"/>
                </a:cubicBezTo>
                <a:cubicBezTo>
                  <a:pt x="319663" y="434239"/>
                  <a:pt x="319059" y="434899"/>
                  <a:pt x="318152" y="435179"/>
                </a:cubicBezTo>
                <a:lnTo>
                  <a:pt x="313319" y="437007"/>
                </a:lnTo>
                <a:cubicBezTo>
                  <a:pt x="313319" y="437617"/>
                  <a:pt x="314527" y="438227"/>
                  <a:pt x="316944" y="438836"/>
                </a:cubicBezTo>
                <a:cubicBezTo>
                  <a:pt x="318857" y="439446"/>
                  <a:pt x="319864" y="440665"/>
                  <a:pt x="319965" y="442494"/>
                </a:cubicBezTo>
                <a:cubicBezTo>
                  <a:pt x="319965" y="456235"/>
                  <a:pt x="319511" y="473558"/>
                  <a:pt x="318605" y="494462"/>
                </a:cubicBezTo>
                <a:cubicBezTo>
                  <a:pt x="317699" y="515366"/>
                  <a:pt x="316340" y="539700"/>
                  <a:pt x="314527" y="567462"/>
                </a:cubicBezTo>
                <a:cubicBezTo>
                  <a:pt x="314628" y="568783"/>
                  <a:pt x="313822" y="569189"/>
                  <a:pt x="312111" y="568681"/>
                </a:cubicBezTo>
                <a:cubicBezTo>
                  <a:pt x="310388" y="568579"/>
                  <a:pt x="309577" y="568173"/>
                  <a:pt x="309678" y="567462"/>
                </a:cubicBezTo>
                <a:lnTo>
                  <a:pt x="309601" y="538201"/>
                </a:lnTo>
                <a:lnTo>
                  <a:pt x="310821" y="531495"/>
                </a:lnTo>
                <a:cubicBezTo>
                  <a:pt x="310503" y="531178"/>
                  <a:pt x="310072" y="530898"/>
                  <a:pt x="309528" y="530657"/>
                </a:cubicBezTo>
                <a:cubicBezTo>
                  <a:pt x="308984" y="530416"/>
                  <a:pt x="308406" y="530289"/>
                  <a:pt x="307794" y="530276"/>
                </a:cubicBezTo>
                <a:cubicBezTo>
                  <a:pt x="307295" y="530886"/>
                  <a:pt x="307096" y="532105"/>
                  <a:pt x="307196" y="533934"/>
                </a:cubicBezTo>
                <a:cubicBezTo>
                  <a:pt x="305900" y="536982"/>
                  <a:pt x="304899" y="536982"/>
                  <a:pt x="304191" y="533934"/>
                </a:cubicBezTo>
                <a:cubicBezTo>
                  <a:pt x="303302" y="531831"/>
                  <a:pt x="302947" y="527832"/>
                  <a:pt x="303124" y="521935"/>
                </a:cubicBezTo>
                <a:cubicBezTo>
                  <a:pt x="303302" y="516037"/>
                  <a:pt x="303861" y="508074"/>
                  <a:pt x="304801" y="498044"/>
                </a:cubicBezTo>
                <a:lnTo>
                  <a:pt x="305998" y="496824"/>
                </a:lnTo>
                <a:cubicBezTo>
                  <a:pt x="306271" y="496812"/>
                  <a:pt x="306623" y="497447"/>
                  <a:pt x="307055" y="498729"/>
                </a:cubicBezTo>
                <a:cubicBezTo>
                  <a:pt x="307488" y="500012"/>
                  <a:pt x="308158" y="502019"/>
                  <a:pt x="309068" y="504749"/>
                </a:cubicBezTo>
                <a:cubicBezTo>
                  <a:pt x="309170" y="505862"/>
                  <a:pt x="309576" y="506065"/>
                  <a:pt x="310287" y="505359"/>
                </a:cubicBezTo>
                <a:cubicBezTo>
                  <a:pt x="310998" y="504749"/>
                  <a:pt x="311405" y="504140"/>
                  <a:pt x="311506" y="503530"/>
                </a:cubicBezTo>
                <a:lnTo>
                  <a:pt x="311430" y="477851"/>
                </a:lnTo>
                <a:lnTo>
                  <a:pt x="310821" y="476022"/>
                </a:lnTo>
                <a:lnTo>
                  <a:pt x="309601" y="476022"/>
                </a:lnTo>
                <a:cubicBezTo>
                  <a:pt x="308395" y="477139"/>
                  <a:pt x="307793" y="479171"/>
                  <a:pt x="307794" y="482118"/>
                </a:cubicBezTo>
                <a:cubicBezTo>
                  <a:pt x="307520" y="482410"/>
                  <a:pt x="307320" y="482588"/>
                  <a:pt x="307196" y="482651"/>
                </a:cubicBezTo>
                <a:cubicBezTo>
                  <a:pt x="307071" y="482715"/>
                  <a:pt x="306871" y="482740"/>
                  <a:pt x="306597" y="482727"/>
                </a:cubicBezTo>
                <a:cubicBezTo>
                  <a:pt x="305899" y="482626"/>
                  <a:pt x="305499" y="482219"/>
                  <a:pt x="305399" y="481508"/>
                </a:cubicBezTo>
                <a:lnTo>
                  <a:pt x="305334" y="450495"/>
                </a:lnTo>
                <a:cubicBezTo>
                  <a:pt x="305436" y="449276"/>
                  <a:pt x="304623" y="448666"/>
                  <a:pt x="302896" y="448666"/>
                </a:cubicBezTo>
                <a:cubicBezTo>
                  <a:pt x="301676" y="448666"/>
                  <a:pt x="301067" y="449276"/>
                  <a:pt x="301067" y="450495"/>
                </a:cubicBezTo>
                <a:lnTo>
                  <a:pt x="299848" y="532715"/>
                </a:lnTo>
                <a:lnTo>
                  <a:pt x="294971" y="606552"/>
                </a:lnTo>
                <a:cubicBezTo>
                  <a:pt x="291821" y="653491"/>
                  <a:pt x="290196" y="683972"/>
                  <a:pt x="290094" y="697992"/>
                </a:cubicBezTo>
                <a:cubicBezTo>
                  <a:pt x="290081" y="709067"/>
                  <a:pt x="290717" y="716179"/>
                  <a:pt x="291999" y="719328"/>
                </a:cubicBezTo>
                <a:cubicBezTo>
                  <a:pt x="292607" y="720040"/>
                  <a:pt x="293210" y="720446"/>
                  <a:pt x="293809" y="720547"/>
                </a:cubicBezTo>
                <a:cubicBezTo>
                  <a:pt x="295009" y="720649"/>
                  <a:pt x="295609" y="720446"/>
                  <a:pt x="295609" y="719938"/>
                </a:cubicBezTo>
                <a:lnTo>
                  <a:pt x="295609" y="716280"/>
                </a:lnTo>
                <a:cubicBezTo>
                  <a:pt x="295609" y="712724"/>
                  <a:pt x="296209" y="711302"/>
                  <a:pt x="297409" y="712013"/>
                </a:cubicBezTo>
                <a:cubicBezTo>
                  <a:pt x="298616" y="718105"/>
                  <a:pt x="299860" y="721150"/>
                  <a:pt x="301143" y="721146"/>
                </a:cubicBezTo>
                <a:cubicBezTo>
                  <a:pt x="302693" y="721159"/>
                  <a:pt x="303861" y="719764"/>
                  <a:pt x="304648" y="716961"/>
                </a:cubicBezTo>
                <a:cubicBezTo>
                  <a:pt x="305436" y="714157"/>
                  <a:pt x="305690" y="709866"/>
                  <a:pt x="305410" y="704088"/>
                </a:cubicBezTo>
                <a:cubicBezTo>
                  <a:pt x="305082" y="699491"/>
                  <a:pt x="304520" y="696036"/>
                  <a:pt x="303725" y="693725"/>
                </a:cubicBezTo>
                <a:cubicBezTo>
                  <a:pt x="302929" y="691414"/>
                  <a:pt x="302043" y="690398"/>
                  <a:pt x="301067" y="690677"/>
                </a:cubicBezTo>
                <a:lnTo>
                  <a:pt x="298062" y="708965"/>
                </a:lnTo>
                <a:cubicBezTo>
                  <a:pt x="297451" y="709244"/>
                  <a:pt x="296875" y="709295"/>
                  <a:pt x="296334" y="709118"/>
                </a:cubicBezTo>
                <a:cubicBezTo>
                  <a:pt x="295794" y="708940"/>
                  <a:pt x="295365" y="708686"/>
                  <a:pt x="295047" y="708356"/>
                </a:cubicBezTo>
                <a:lnTo>
                  <a:pt x="296266" y="682066"/>
                </a:lnTo>
                <a:cubicBezTo>
                  <a:pt x="296279" y="681182"/>
                  <a:pt x="296711" y="680373"/>
                  <a:pt x="297562" y="679639"/>
                </a:cubicBezTo>
                <a:cubicBezTo>
                  <a:pt x="298413" y="678906"/>
                  <a:pt x="299606" y="678097"/>
                  <a:pt x="301143" y="677212"/>
                </a:cubicBezTo>
                <a:cubicBezTo>
                  <a:pt x="304293" y="676100"/>
                  <a:pt x="305918" y="675291"/>
                  <a:pt x="306020" y="674785"/>
                </a:cubicBezTo>
                <a:cubicBezTo>
                  <a:pt x="306524" y="674077"/>
                  <a:pt x="306117" y="672459"/>
                  <a:pt x="304801" y="669931"/>
                </a:cubicBezTo>
                <a:cubicBezTo>
                  <a:pt x="303582" y="666897"/>
                  <a:pt x="302972" y="665074"/>
                  <a:pt x="302972" y="664464"/>
                </a:cubicBezTo>
                <a:cubicBezTo>
                  <a:pt x="302972" y="663245"/>
                  <a:pt x="303582" y="662026"/>
                  <a:pt x="304801" y="660807"/>
                </a:cubicBezTo>
                <a:cubicBezTo>
                  <a:pt x="306017" y="659689"/>
                  <a:pt x="306624" y="658876"/>
                  <a:pt x="306621" y="658368"/>
                </a:cubicBezTo>
                <a:cubicBezTo>
                  <a:pt x="306522" y="657759"/>
                  <a:pt x="305509" y="655930"/>
                  <a:pt x="303582" y="652882"/>
                </a:cubicBezTo>
                <a:cubicBezTo>
                  <a:pt x="303480" y="651053"/>
                  <a:pt x="304293" y="646176"/>
                  <a:pt x="306020" y="638252"/>
                </a:cubicBezTo>
                <a:cubicBezTo>
                  <a:pt x="305410" y="635204"/>
                  <a:pt x="303582" y="634594"/>
                  <a:pt x="300534" y="636423"/>
                </a:cubicBezTo>
                <a:cubicBezTo>
                  <a:pt x="297994" y="638963"/>
                  <a:pt x="296977" y="640588"/>
                  <a:pt x="297486" y="641299"/>
                </a:cubicBezTo>
                <a:lnTo>
                  <a:pt x="296266" y="638252"/>
                </a:lnTo>
                <a:cubicBezTo>
                  <a:pt x="296165" y="636931"/>
                  <a:pt x="297587" y="635305"/>
                  <a:pt x="300534" y="633375"/>
                </a:cubicBezTo>
                <a:cubicBezTo>
                  <a:pt x="303480" y="631546"/>
                  <a:pt x="304902" y="630327"/>
                  <a:pt x="304801" y="629717"/>
                </a:cubicBezTo>
                <a:cubicBezTo>
                  <a:pt x="304814" y="627584"/>
                  <a:pt x="305092" y="624383"/>
                  <a:pt x="305636" y="620116"/>
                </a:cubicBezTo>
                <a:cubicBezTo>
                  <a:pt x="306179" y="615849"/>
                  <a:pt x="306908" y="610515"/>
                  <a:pt x="307823" y="604114"/>
                </a:cubicBezTo>
                <a:cubicBezTo>
                  <a:pt x="307226" y="603403"/>
                  <a:pt x="306016" y="602996"/>
                  <a:pt x="304191" y="602895"/>
                </a:cubicBezTo>
                <a:lnTo>
                  <a:pt x="301676" y="611429"/>
                </a:lnTo>
                <a:lnTo>
                  <a:pt x="300459" y="612648"/>
                </a:lnTo>
                <a:cubicBezTo>
                  <a:pt x="299141" y="612648"/>
                  <a:pt x="298736" y="610820"/>
                  <a:pt x="299243" y="607162"/>
                </a:cubicBezTo>
                <a:cubicBezTo>
                  <a:pt x="299141" y="603606"/>
                  <a:pt x="299344" y="601574"/>
                  <a:pt x="299851" y="601066"/>
                </a:cubicBezTo>
                <a:cubicBezTo>
                  <a:pt x="302286" y="598907"/>
                  <a:pt x="304117" y="596824"/>
                  <a:pt x="305342" y="594818"/>
                </a:cubicBezTo>
                <a:cubicBezTo>
                  <a:pt x="306567" y="592811"/>
                  <a:pt x="307194" y="591033"/>
                  <a:pt x="307222" y="589484"/>
                </a:cubicBezTo>
                <a:lnTo>
                  <a:pt x="306621" y="582778"/>
                </a:lnTo>
                <a:cubicBezTo>
                  <a:pt x="306621" y="579628"/>
                  <a:pt x="307823" y="576174"/>
                  <a:pt x="310228" y="572415"/>
                </a:cubicBezTo>
                <a:cubicBezTo>
                  <a:pt x="311147" y="571500"/>
                  <a:pt x="311879" y="572262"/>
                  <a:pt x="312423" y="574701"/>
                </a:cubicBezTo>
                <a:cubicBezTo>
                  <a:pt x="312967" y="577139"/>
                  <a:pt x="313246" y="581254"/>
                  <a:pt x="313259" y="587045"/>
                </a:cubicBezTo>
                <a:lnTo>
                  <a:pt x="312649" y="601066"/>
                </a:lnTo>
                <a:cubicBezTo>
                  <a:pt x="312319" y="605041"/>
                  <a:pt x="312065" y="608368"/>
                  <a:pt x="311887" y="611048"/>
                </a:cubicBezTo>
                <a:cubicBezTo>
                  <a:pt x="311710" y="613728"/>
                  <a:pt x="311760" y="615684"/>
                  <a:pt x="312040" y="616916"/>
                </a:cubicBezTo>
                <a:cubicBezTo>
                  <a:pt x="312319" y="618147"/>
                  <a:pt x="312370" y="619798"/>
                  <a:pt x="312192" y="621869"/>
                </a:cubicBezTo>
                <a:cubicBezTo>
                  <a:pt x="312014" y="623939"/>
                  <a:pt x="311760" y="626352"/>
                  <a:pt x="311430" y="629108"/>
                </a:cubicBezTo>
                <a:lnTo>
                  <a:pt x="310228" y="640080"/>
                </a:lnTo>
                <a:cubicBezTo>
                  <a:pt x="310128" y="650952"/>
                  <a:pt x="310328" y="662737"/>
                  <a:pt x="310829" y="675437"/>
                </a:cubicBezTo>
                <a:cubicBezTo>
                  <a:pt x="311430" y="690169"/>
                  <a:pt x="311430" y="702158"/>
                  <a:pt x="310829" y="711404"/>
                </a:cubicBezTo>
                <a:cubicBezTo>
                  <a:pt x="310128" y="733959"/>
                  <a:pt x="310328" y="757733"/>
                  <a:pt x="311430" y="782727"/>
                </a:cubicBezTo>
                <a:cubicBezTo>
                  <a:pt x="312370" y="799493"/>
                  <a:pt x="313538" y="813752"/>
                  <a:pt x="314935" y="825503"/>
                </a:cubicBezTo>
                <a:cubicBezTo>
                  <a:pt x="316332" y="837253"/>
                  <a:pt x="317805" y="846344"/>
                  <a:pt x="319355" y="852773"/>
                </a:cubicBezTo>
                <a:lnTo>
                  <a:pt x="337643" y="899129"/>
                </a:lnTo>
                <a:lnTo>
                  <a:pt x="338862" y="913157"/>
                </a:lnTo>
                <a:cubicBezTo>
                  <a:pt x="339802" y="914987"/>
                  <a:pt x="341428" y="917732"/>
                  <a:pt x="343739" y="921391"/>
                </a:cubicBezTo>
                <a:cubicBezTo>
                  <a:pt x="346050" y="925051"/>
                  <a:pt x="348895" y="929625"/>
                  <a:pt x="352273" y="935115"/>
                </a:cubicBezTo>
                <a:cubicBezTo>
                  <a:pt x="357658" y="943045"/>
                  <a:pt x="360300" y="950972"/>
                  <a:pt x="360198" y="958897"/>
                </a:cubicBezTo>
                <a:cubicBezTo>
                  <a:pt x="360198" y="967512"/>
                  <a:pt x="356540" y="974607"/>
                  <a:pt x="349225" y="980182"/>
                </a:cubicBezTo>
                <a:cubicBezTo>
                  <a:pt x="341402" y="985756"/>
                  <a:pt x="332055" y="988594"/>
                  <a:pt x="321184" y="988695"/>
                </a:cubicBezTo>
                <a:cubicBezTo>
                  <a:pt x="298677" y="988695"/>
                  <a:pt x="279784" y="979573"/>
                  <a:pt x="264505" y="961329"/>
                </a:cubicBezTo>
                <a:cubicBezTo>
                  <a:pt x="262673" y="958998"/>
                  <a:pt x="263284" y="957579"/>
                  <a:pt x="266336" y="957072"/>
                </a:cubicBezTo>
                <a:cubicBezTo>
                  <a:pt x="274884" y="958188"/>
                  <a:pt x="279157" y="957781"/>
                  <a:pt x="279157" y="955852"/>
                </a:cubicBezTo>
                <a:cubicBezTo>
                  <a:pt x="278878" y="953120"/>
                  <a:pt x="277911" y="951113"/>
                  <a:pt x="276257" y="949829"/>
                </a:cubicBezTo>
                <a:cubicBezTo>
                  <a:pt x="274604" y="948546"/>
                  <a:pt x="272111" y="947911"/>
                  <a:pt x="268778" y="947923"/>
                </a:cubicBezTo>
                <a:lnTo>
                  <a:pt x="262063" y="949143"/>
                </a:lnTo>
                <a:cubicBezTo>
                  <a:pt x="260536" y="949766"/>
                  <a:pt x="259315" y="950198"/>
                  <a:pt x="258399" y="950439"/>
                </a:cubicBezTo>
                <a:cubicBezTo>
                  <a:pt x="257484" y="950681"/>
                  <a:pt x="256873" y="950655"/>
                  <a:pt x="256568" y="950363"/>
                </a:cubicBezTo>
                <a:cubicBezTo>
                  <a:pt x="254771" y="948864"/>
                  <a:pt x="253238" y="945763"/>
                  <a:pt x="251971" y="941062"/>
                </a:cubicBezTo>
                <a:cubicBezTo>
                  <a:pt x="250703" y="936360"/>
                  <a:pt x="249618" y="929905"/>
                  <a:pt x="248718" y="921696"/>
                </a:cubicBezTo>
                <a:cubicBezTo>
                  <a:pt x="248413" y="917147"/>
                  <a:pt x="248413" y="909015"/>
                  <a:pt x="248718" y="897299"/>
                </a:cubicBezTo>
                <a:cubicBezTo>
                  <a:pt x="249023" y="885583"/>
                  <a:pt x="249632" y="870131"/>
                  <a:pt x="250546" y="850944"/>
                </a:cubicBezTo>
                <a:cubicBezTo>
                  <a:pt x="250859" y="850346"/>
                  <a:pt x="251284" y="850169"/>
                  <a:pt x="251821" y="850410"/>
                </a:cubicBezTo>
                <a:cubicBezTo>
                  <a:pt x="252359" y="850651"/>
                  <a:pt x="252934" y="851236"/>
                  <a:pt x="253547" y="852164"/>
                </a:cubicBezTo>
                <a:cubicBezTo>
                  <a:pt x="254147" y="853066"/>
                  <a:pt x="254597" y="853854"/>
                  <a:pt x="254897" y="854527"/>
                </a:cubicBezTo>
                <a:cubicBezTo>
                  <a:pt x="255197" y="855200"/>
                  <a:pt x="255347" y="855836"/>
                  <a:pt x="255347" y="856433"/>
                </a:cubicBezTo>
                <a:lnTo>
                  <a:pt x="258400" y="896079"/>
                </a:lnTo>
                <a:cubicBezTo>
                  <a:pt x="258717" y="897616"/>
                  <a:pt x="259303" y="898811"/>
                  <a:pt x="260155" y="899662"/>
                </a:cubicBezTo>
                <a:cubicBezTo>
                  <a:pt x="261007" y="900514"/>
                  <a:pt x="262050" y="900946"/>
                  <a:pt x="263284" y="900958"/>
                </a:cubicBezTo>
                <a:cubicBezTo>
                  <a:pt x="264199" y="900971"/>
                  <a:pt x="264963" y="900641"/>
                  <a:pt x="265573" y="899967"/>
                </a:cubicBezTo>
                <a:cubicBezTo>
                  <a:pt x="266184" y="899294"/>
                  <a:pt x="266641" y="898201"/>
                  <a:pt x="266947" y="896689"/>
                </a:cubicBezTo>
                <a:cubicBezTo>
                  <a:pt x="267570" y="890894"/>
                  <a:pt x="267850" y="884643"/>
                  <a:pt x="267786" y="877933"/>
                </a:cubicBezTo>
                <a:cubicBezTo>
                  <a:pt x="267723" y="871224"/>
                  <a:pt x="267240" y="864057"/>
                  <a:pt x="266336" y="856433"/>
                </a:cubicBezTo>
                <a:lnTo>
                  <a:pt x="262673" y="823497"/>
                </a:lnTo>
                <a:cubicBezTo>
                  <a:pt x="262660" y="822569"/>
                  <a:pt x="262381" y="821679"/>
                  <a:pt x="261834" y="820828"/>
                </a:cubicBezTo>
                <a:cubicBezTo>
                  <a:pt x="261287" y="819977"/>
                  <a:pt x="260549" y="819240"/>
                  <a:pt x="259621" y="818617"/>
                </a:cubicBezTo>
                <a:cubicBezTo>
                  <a:pt x="257789" y="817413"/>
                  <a:pt x="256568" y="817413"/>
                  <a:pt x="255957" y="818617"/>
                </a:cubicBezTo>
                <a:cubicBezTo>
                  <a:pt x="255653" y="819545"/>
                  <a:pt x="255349" y="822111"/>
                  <a:pt x="255046" y="826316"/>
                </a:cubicBezTo>
                <a:cubicBezTo>
                  <a:pt x="254743" y="830520"/>
                  <a:pt x="254437" y="836285"/>
                  <a:pt x="254128" y="843611"/>
                </a:cubicBezTo>
                <a:cubicBezTo>
                  <a:pt x="253852" y="844525"/>
                  <a:pt x="253502" y="845135"/>
                  <a:pt x="253076" y="845439"/>
                </a:cubicBezTo>
                <a:cubicBezTo>
                  <a:pt x="252650" y="845744"/>
                  <a:pt x="251999" y="845744"/>
                  <a:pt x="251122" y="845439"/>
                </a:cubicBezTo>
                <a:cubicBezTo>
                  <a:pt x="249419" y="845439"/>
                  <a:pt x="248617" y="844830"/>
                  <a:pt x="248718" y="843611"/>
                </a:cubicBezTo>
                <a:lnTo>
                  <a:pt x="250546" y="794309"/>
                </a:lnTo>
                <a:cubicBezTo>
                  <a:pt x="250821" y="793407"/>
                  <a:pt x="251171" y="792772"/>
                  <a:pt x="251596" y="792404"/>
                </a:cubicBezTo>
                <a:cubicBezTo>
                  <a:pt x="252021" y="792036"/>
                  <a:pt x="252672" y="791858"/>
                  <a:pt x="253547" y="791871"/>
                </a:cubicBezTo>
                <a:cubicBezTo>
                  <a:pt x="255250" y="791871"/>
                  <a:pt x="256053" y="792480"/>
                  <a:pt x="255956" y="793699"/>
                </a:cubicBezTo>
                <a:lnTo>
                  <a:pt x="257862" y="808939"/>
                </a:lnTo>
                <a:cubicBezTo>
                  <a:pt x="258141" y="810463"/>
                  <a:pt x="258497" y="811529"/>
                  <a:pt x="258928" y="812137"/>
                </a:cubicBezTo>
                <a:cubicBezTo>
                  <a:pt x="259360" y="812745"/>
                  <a:pt x="260020" y="812899"/>
                  <a:pt x="260910" y="812597"/>
                </a:cubicBezTo>
                <a:cubicBezTo>
                  <a:pt x="262840" y="812699"/>
                  <a:pt x="263856" y="811276"/>
                  <a:pt x="263958" y="808330"/>
                </a:cubicBezTo>
                <a:cubicBezTo>
                  <a:pt x="263856" y="732638"/>
                  <a:pt x="264059" y="690169"/>
                  <a:pt x="264564" y="680924"/>
                </a:cubicBezTo>
                <a:cubicBezTo>
                  <a:pt x="265272" y="657251"/>
                  <a:pt x="265676" y="627787"/>
                  <a:pt x="265777" y="592532"/>
                </a:cubicBezTo>
                <a:cubicBezTo>
                  <a:pt x="265789" y="590107"/>
                  <a:pt x="266069" y="585354"/>
                  <a:pt x="266614" y="578273"/>
                </a:cubicBezTo>
                <a:cubicBezTo>
                  <a:pt x="267160" y="571191"/>
                  <a:pt x="267900" y="561694"/>
                  <a:pt x="268834" y="549783"/>
                </a:cubicBezTo>
                <a:cubicBezTo>
                  <a:pt x="269749" y="540655"/>
                  <a:pt x="270358" y="532565"/>
                  <a:pt x="270663" y="525514"/>
                </a:cubicBezTo>
                <a:cubicBezTo>
                  <a:pt x="270967" y="518462"/>
                  <a:pt x="270967" y="512353"/>
                  <a:pt x="270663" y="507188"/>
                </a:cubicBezTo>
                <a:lnTo>
                  <a:pt x="264564" y="430302"/>
                </a:lnTo>
                <a:cubicBezTo>
                  <a:pt x="264551" y="428143"/>
                  <a:pt x="263357" y="426365"/>
                  <a:pt x="260981" y="424968"/>
                </a:cubicBezTo>
                <a:cubicBezTo>
                  <a:pt x="258605" y="423571"/>
                  <a:pt x="255123" y="422707"/>
                  <a:pt x="250534" y="422377"/>
                </a:cubicBezTo>
                <a:lnTo>
                  <a:pt x="189520" y="419362"/>
                </a:lnTo>
                <a:cubicBezTo>
                  <a:pt x="186483" y="419087"/>
                  <a:pt x="184321" y="418888"/>
                  <a:pt x="183038" y="418763"/>
                </a:cubicBezTo>
                <a:cubicBezTo>
                  <a:pt x="181754" y="418638"/>
                  <a:pt x="181271" y="418439"/>
                  <a:pt x="181589" y="418164"/>
                </a:cubicBezTo>
                <a:cubicBezTo>
                  <a:pt x="180368" y="418756"/>
                  <a:pt x="179148" y="420566"/>
                  <a:pt x="177928" y="423596"/>
                </a:cubicBezTo>
                <a:cubicBezTo>
                  <a:pt x="176100" y="424206"/>
                  <a:pt x="175491" y="426035"/>
                  <a:pt x="176100" y="429083"/>
                </a:cubicBezTo>
                <a:lnTo>
                  <a:pt x="177318" y="438227"/>
                </a:lnTo>
                <a:cubicBezTo>
                  <a:pt x="178208" y="441262"/>
                  <a:pt x="178869" y="444488"/>
                  <a:pt x="179301" y="447904"/>
                </a:cubicBezTo>
                <a:cubicBezTo>
                  <a:pt x="179733" y="451320"/>
                  <a:pt x="180089" y="455003"/>
                  <a:pt x="180368" y="458953"/>
                </a:cubicBezTo>
                <a:cubicBezTo>
                  <a:pt x="179466" y="461670"/>
                  <a:pt x="178678" y="465532"/>
                  <a:pt x="178005" y="470538"/>
                </a:cubicBezTo>
                <a:cubicBezTo>
                  <a:pt x="177331" y="475544"/>
                  <a:pt x="176697" y="481850"/>
                  <a:pt x="176100" y="489455"/>
                </a:cubicBezTo>
                <a:cubicBezTo>
                  <a:pt x="174882" y="515384"/>
                  <a:pt x="174426" y="537463"/>
                  <a:pt x="174730" y="555693"/>
                </a:cubicBezTo>
                <a:cubicBezTo>
                  <a:pt x="175035" y="573923"/>
                  <a:pt x="176100" y="588228"/>
                  <a:pt x="177928" y="598607"/>
                </a:cubicBezTo>
                <a:cubicBezTo>
                  <a:pt x="178029" y="599827"/>
                  <a:pt x="179045" y="602876"/>
                  <a:pt x="180976" y="607754"/>
                </a:cubicBezTo>
                <a:cubicBezTo>
                  <a:pt x="182703" y="612022"/>
                  <a:pt x="183516" y="615071"/>
                  <a:pt x="183414" y="616901"/>
                </a:cubicBezTo>
                <a:cubicBezTo>
                  <a:pt x="183414" y="619950"/>
                  <a:pt x="182195" y="622999"/>
                  <a:pt x="179757" y="626047"/>
                </a:cubicBezTo>
                <a:cubicBezTo>
                  <a:pt x="179452" y="627559"/>
                  <a:pt x="179299" y="629261"/>
                  <a:pt x="179299" y="631154"/>
                </a:cubicBezTo>
                <a:cubicBezTo>
                  <a:pt x="179299" y="633047"/>
                  <a:pt x="179452" y="635207"/>
                  <a:pt x="179757" y="637633"/>
                </a:cubicBezTo>
                <a:lnTo>
                  <a:pt x="180976" y="651049"/>
                </a:lnTo>
                <a:cubicBezTo>
                  <a:pt x="181077" y="659487"/>
                  <a:pt x="178436" y="666388"/>
                  <a:pt x="173055" y="671751"/>
                </a:cubicBezTo>
                <a:cubicBezTo>
                  <a:pt x="172345" y="671144"/>
                  <a:pt x="170111" y="672358"/>
                  <a:pt x="166356" y="675392"/>
                </a:cubicBezTo>
                <a:cubicBezTo>
                  <a:pt x="159656" y="679741"/>
                  <a:pt x="151739" y="681965"/>
                  <a:pt x="142603" y="682066"/>
                </a:cubicBezTo>
                <a:cubicBezTo>
                  <a:pt x="136183" y="682054"/>
                  <a:pt x="129839" y="680866"/>
                  <a:pt x="123570" y="678502"/>
                </a:cubicBezTo>
                <a:cubicBezTo>
                  <a:pt x="117302" y="676138"/>
                  <a:pt x="111263" y="672674"/>
                  <a:pt x="105451" y="668111"/>
                </a:cubicBezTo>
                <a:cubicBezTo>
                  <a:pt x="105451" y="667517"/>
                  <a:pt x="104842" y="666274"/>
                  <a:pt x="103624" y="664384"/>
                </a:cubicBezTo>
                <a:cubicBezTo>
                  <a:pt x="102406" y="662493"/>
                  <a:pt x="100579" y="659878"/>
                  <a:pt x="98143" y="656537"/>
                </a:cubicBezTo>
                <a:cubicBezTo>
                  <a:pt x="98130" y="655025"/>
                  <a:pt x="97699" y="652865"/>
                  <a:pt x="96849" y="650058"/>
                </a:cubicBezTo>
                <a:cubicBezTo>
                  <a:pt x="95998" y="647250"/>
                  <a:pt x="94805" y="643719"/>
                  <a:pt x="93268" y="639463"/>
                </a:cubicBezTo>
                <a:cubicBezTo>
                  <a:pt x="92366" y="637024"/>
                  <a:pt x="91730" y="634889"/>
                  <a:pt x="91361" y="633060"/>
                </a:cubicBezTo>
                <a:cubicBezTo>
                  <a:pt x="90993" y="631231"/>
                  <a:pt x="90815" y="629706"/>
                  <a:pt x="90828" y="628487"/>
                </a:cubicBezTo>
                <a:lnTo>
                  <a:pt x="94489" y="593119"/>
                </a:lnTo>
                <a:cubicBezTo>
                  <a:pt x="94476" y="591569"/>
                  <a:pt x="95110" y="589486"/>
                  <a:pt x="96392" y="586869"/>
                </a:cubicBezTo>
                <a:cubicBezTo>
                  <a:pt x="97674" y="584252"/>
                  <a:pt x="99678" y="581254"/>
                  <a:pt x="102406" y="577874"/>
                </a:cubicBezTo>
                <a:cubicBezTo>
                  <a:pt x="105147" y="573898"/>
                  <a:pt x="107279" y="570722"/>
                  <a:pt x="108801" y="568346"/>
                </a:cubicBezTo>
                <a:cubicBezTo>
                  <a:pt x="110324" y="565971"/>
                  <a:pt x="111237" y="564472"/>
                  <a:pt x="111542" y="563849"/>
                </a:cubicBezTo>
                <a:lnTo>
                  <a:pt x="127986" y="522384"/>
                </a:lnTo>
                <a:cubicBezTo>
                  <a:pt x="128278" y="522104"/>
                  <a:pt x="128608" y="521291"/>
                  <a:pt x="128976" y="519945"/>
                </a:cubicBezTo>
                <a:cubicBezTo>
                  <a:pt x="129344" y="518598"/>
                  <a:pt x="129826" y="516565"/>
                  <a:pt x="130422" y="513847"/>
                </a:cubicBezTo>
                <a:lnTo>
                  <a:pt x="135904" y="481528"/>
                </a:lnTo>
                <a:cubicBezTo>
                  <a:pt x="138010" y="476663"/>
                  <a:pt x="140497" y="469320"/>
                  <a:pt x="143365" y="459500"/>
                </a:cubicBezTo>
                <a:cubicBezTo>
                  <a:pt x="146232" y="449680"/>
                  <a:pt x="149633" y="437306"/>
                  <a:pt x="153566" y="422379"/>
                </a:cubicBezTo>
                <a:cubicBezTo>
                  <a:pt x="154276" y="417501"/>
                  <a:pt x="151637" y="415062"/>
                  <a:pt x="145648" y="415062"/>
                </a:cubicBezTo>
                <a:lnTo>
                  <a:pt x="105451" y="415062"/>
                </a:lnTo>
                <a:cubicBezTo>
                  <a:pt x="101290" y="415062"/>
                  <a:pt x="99260" y="415671"/>
                  <a:pt x="99361" y="416891"/>
                </a:cubicBezTo>
                <a:cubicBezTo>
                  <a:pt x="99260" y="422989"/>
                  <a:pt x="101899" y="426038"/>
                  <a:pt x="107279" y="426038"/>
                </a:cubicBezTo>
                <a:cubicBezTo>
                  <a:pt x="100883" y="425110"/>
                  <a:pt x="96314" y="424373"/>
                  <a:pt x="93570" y="423827"/>
                </a:cubicBezTo>
                <a:cubicBezTo>
                  <a:pt x="90827" y="423281"/>
                  <a:pt x="89913" y="423001"/>
                  <a:pt x="90828" y="422989"/>
                </a:cubicBezTo>
                <a:cubicBezTo>
                  <a:pt x="89315" y="425733"/>
                  <a:pt x="87611" y="429087"/>
                  <a:pt x="85717" y="433050"/>
                </a:cubicBezTo>
                <a:cubicBezTo>
                  <a:pt x="83823" y="437014"/>
                  <a:pt x="81662" y="441587"/>
                  <a:pt x="79234" y="446770"/>
                </a:cubicBezTo>
                <a:cubicBezTo>
                  <a:pt x="75268" y="453758"/>
                  <a:pt x="70234" y="458687"/>
                  <a:pt x="64133" y="461558"/>
                </a:cubicBezTo>
                <a:cubicBezTo>
                  <a:pt x="58031" y="464429"/>
                  <a:pt x="50862" y="465394"/>
                  <a:pt x="42624" y="464454"/>
                </a:cubicBezTo>
                <a:cubicBezTo>
                  <a:pt x="35925" y="463527"/>
                  <a:pt x="29951" y="460961"/>
                  <a:pt x="24702" y="456756"/>
                </a:cubicBezTo>
                <a:cubicBezTo>
                  <a:pt x="19454" y="452551"/>
                  <a:pt x="14856" y="446783"/>
                  <a:pt x="10908" y="439453"/>
                </a:cubicBezTo>
                <a:cubicBezTo>
                  <a:pt x="3636" y="425426"/>
                  <a:pt x="1" y="410194"/>
                  <a:pt x="1" y="393757"/>
                </a:cubicBezTo>
                <a:cubicBezTo>
                  <a:pt x="-12" y="382800"/>
                  <a:pt x="1377" y="373820"/>
                  <a:pt x="4170" y="366816"/>
                </a:cubicBezTo>
                <a:cubicBezTo>
                  <a:pt x="6963" y="359813"/>
                  <a:pt x="11237" y="354788"/>
                  <a:pt x="16993" y="351740"/>
                </a:cubicBezTo>
                <a:lnTo>
                  <a:pt x="19432" y="352959"/>
                </a:lnTo>
                <a:lnTo>
                  <a:pt x="16384" y="357226"/>
                </a:lnTo>
                <a:lnTo>
                  <a:pt x="18822" y="359055"/>
                </a:lnTo>
                <a:cubicBezTo>
                  <a:pt x="22480" y="358344"/>
                  <a:pt x="24309" y="357328"/>
                  <a:pt x="24309" y="356007"/>
                </a:cubicBezTo>
                <a:lnTo>
                  <a:pt x="20651" y="349911"/>
                </a:lnTo>
                <a:lnTo>
                  <a:pt x="40768" y="325527"/>
                </a:lnTo>
                <a:cubicBezTo>
                  <a:pt x="41390" y="325247"/>
                  <a:pt x="41974" y="325349"/>
                  <a:pt x="42520" y="325832"/>
                </a:cubicBezTo>
                <a:cubicBezTo>
                  <a:pt x="43066" y="326314"/>
                  <a:pt x="43498" y="327025"/>
                  <a:pt x="43816" y="327965"/>
                </a:cubicBezTo>
                <a:cubicBezTo>
                  <a:pt x="44425" y="330124"/>
                  <a:pt x="45492" y="332207"/>
                  <a:pt x="47016" y="334214"/>
                </a:cubicBezTo>
                <a:cubicBezTo>
                  <a:pt x="48540" y="336220"/>
                  <a:pt x="50521" y="337998"/>
                  <a:pt x="52960" y="339548"/>
                </a:cubicBezTo>
                <a:cubicBezTo>
                  <a:pt x="63323" y="345644"/>
                  <a:pt x="76734" y="349911"/>
                  <a:pt x="93193" y="352349"/>
                </a:cubicBezTo>
                <a:lnTo>
                  <a:pt x="161469" y="362655"/>
                </a:lnTo>
                <a:cubicBezTo>
                  <a:pt x="163602" y="362980"/>
                  <a:pt x="165279" y="362930"/>
                  <a:pt x="166498" y="362505"/>
                </a:cubicBezTo>
                <a:cubicBezTo>
                  <a:pt x="167717" y="362080"/>
                  <a:pt x="168479" y="361130"/>
                  <a:pt x="168784" y="359655"/>
                </a:cubicBezTo>
                <a:lnTo>
                  <a:pt x="180976" y="286512"/>
                </a:lnTo>
                <a:cubicBezTo>
                  <a:pt x="181903" y="279527"/>
                  <a:pt x="183706" y="270485"/>
                  <a:pt x="186386" y="259385"/>
                </a:cubicBezTo>
                <a:cubicBezTo>
                  <a:pt x="189066" y="248285"/>
                  <a:pt x="192545" y="234976"/>
                  <a:pt x="196825" y="219456"/>
                </a:cubicBezTo>
                <a:cubicBezTo>
                  <a:pt x="201385" y="203937"/>
                  <a:pt x="205068" y="190627"/>
                  <a:pt x="207874" y="179528"/>
                </a:cubicBezTo>
                <a:cubicBezTo>
                  <a:pt x="210681" y="168428"/>
                  <a:pt x="212688" y="159385"/>
                  <a:pt x="213894" y="152400"/>
                </a:cubicBezTo>
                <a:cubicBezTo>
                  <a:pt x="214174" y="145390"/>
                  <a:pt x="214986" y="136398"/>
                  <a:pt x="216332" y="125426"/>
                </a:cubicBezTo>
                <a:cubicBezTo>
                  <a:pt x="217679" y="114453"/>
                  <a:pt x="219711" y="101499"/>
                  <a:pt x="222429" y="86564"/>
                </a:cubicBezTo>
                <a:cubicBezTo>
                  <a:pt x="223749" y="82296"/>
                  <a:pt x="227204" y="74372"/>
                  <a:pt x="232792" y="62789"/>
                </a:cubicBezTo>
                <a:cubicBezTo>
                  <a:pt x="238380" y="51308"/>
                  <a:pt x="242444" y="43790"/>
                  <a:pt x="244984" y="40234"/>
                </a:cubicBezTo>
                <a:cubicBezTo>
                  <a:pt x="261545" y="21336"/>
                  <a:pt x="271704" y="12192"/>
                  <a:pt x="275464" y="12802"/>
                </a:cubicBezTo>
                <a:cubicBezTo>
                  <a:pt x="276784" y="12802"/>
                  <a:pt x="282068" y="21946"/>
                  <a:pt x="291313" y="40234"/>
                </a:cubicBezTo>
                <a:lnTo>
                  <a:pt x="304115" y="72543"/>
                </a:lnTo>
                <a:cubicBezTo>
                  <a:pt x="309601" y="85243"/>
                  <a:pt x="312649" y="95809"/>
                  <a:pt x="313259" y="104242"/>
                </a:cubicBezTo>
                <a:cubicBezTo>
                  <a:pt x="313868" y="109627"/>
                  <a:pt x="313259" y="116536"/>
                  <a:pt x="311430" y="124968"/>
                </a:cubicBezTo>
                <a:cubicBezTo>
                  <a:pt x="309703" y="133401"/>
                  <a:pt x="308890" y="140310"/>
                  <a:pt x="308992" y="145695"/>
                </a:cubicBezTo>
                <a:cubicBezTo>
                  <a:pt x="308992" y="150064"/>
                  <a:pt x="309601" y="154128"/>
                  <a:pt x="310821" y="157887"/>
                </a:cubicBezTo>
                <a:lnTo>
                  <a:pt x="330937" y="215189"/>
                </a:lnTo>
                <a:cubicBezTo>
                  <a:pt x="331445" y="216408"/>
                  <a:pt x="331649" y="219456"/>
                  <a:pt x="331547" y="224333"/>
                </a:cubicBezTo>
                <a:cubicBezTo>
                  <a:pt x="331649" y="247507"/>
                  <a:pt x="327788" y="297476"/>
                  <a:pt x="319965" y="374238"/>
                </a:cubicBezTo>
                <a:cubicBezTo>
                  <a:pt x="319965" y="376071"/>
                  <a:pt x="322403" y="377292"/>
                  <a:pt x="327280" y="377903"/>
                </a:cubicBezTo>
                <a:lnTo>
                  <a:pt x="460780" y="388908"/>
                </a:lnTo>
                <a:lnTo>
                  <a:pt x="458877" y="339471"/>
                </a:lnTo>
                <a:lnTo>
                  <a:pt x="450451" y="271460"/>
                </a:lnTo>
                <a:lnTo>
                  <a:pt x="450324" y="269339"/>
                </a:lnTo>
                <a:cubicBezTo>
                  <a:pt x="450146" y="266684"/>
                  <a:pt x="449797" y="261792"/>
                  <a:pt x="449276" y="254661"/>
                </a:cubicBezTo>
                <a:cubicBezTo>
                  <a:pt x="448234" y="240399"/>
                  <a:pt x="446355" y="217259"/>
                  <a:pt x="443637" y="185243"/>
                </a:cubicBezTo>
                <a:lnTo>
                  <a:pt x="441199" y="149276"/>
                </a:lnTo>
                <a:lnTo>
                  <a:pt x="432055" y="108433"/>
                </a:lnTo>
                <a:cubicBezTo>
                  <a:pt x="427889" y="91364"/>
                  <a:pt x="426467" y="77953"/>
                  <a:pt x="427788" y="68199"/>
                </a:cubicBezTo>
                <a:cubicBezTo>
                  <a:pt x="427889" y="66371"/>
                  <a:pt x="428905" y="64542"/>
                  <a:pt x="430835" y="62713"/>
                </a:cubicBezTo>
                <a:cubicBezTo>
                  <a:pt x="432766" y="60884"/>
                  <a:pt x="433782" y="59665"/>
                  <a:pt x="433884" y="59055"/>
                </a:cubicBezTo>
                <a:lnTo>
                  <a:pt x="438151" y="45035"/>
                </a:lnTo>
                <a:cubicBezTo>
                  <a:pt x="439040" y="42304"/>
                  <a:pt x="440310" y="40450"/>
                  <a:pt x="441961" y="39472"/>
                </a:cubicBezTo>
                <a:cubicBezTo>
                  <a:pt x="443612" y="38494"/>
                  <a:pt x="445796" y="38316"/>
                  <a:pt x="448514" y="38939"/>
                </a:cubicBezTo>
                <a:lnTo>
                  <a:pt x="485023" y="46254"/>
                </a:lnTo>
                <a:cubicBezTo>
                  <a:pt x="488691" y="46851"/>
                  <a:pt x="493543" y="49314"/>
                  <a:pt x="499580" y="53645"/>
                </a:cubicBezTo>
                <a:cubicBezTo>
                  <a:pt x="505616" y="57976"/>
                  <a:pt x="512759" y="64250"/>
                  <a:pt x="521009" y="72467"/>
                </a:cubicBezTo>
                <a:cubicBezTo>
                  <a:pt x="533492" y="83757"/>
                  <a:pt x="542695" y="94095"/>
                  <a:pt x="548618" y="103480"/>
                </a:cubicBezTo>
                <a:cubicBezTo>
                  <a:pt x="554542" y="112865"/>
                  <a:pt x="557338" y="121222"/>
                  <a:pt x="557008" y="128550"/>
                </a:cubicBezTo>
                <a:cubicBezTo>
                  <a:pt x="557008" y="131090"/>
                  <a:pt x="555177" y="136983"/>
                  <a:pt x="551516" y="146228"/>
                </a:cubicBezTo>
                <a:cubicBezTo>
                  <a:pt x="549699" y="150191"/>
                  <a:pt x="548453" y="153391"/>
                  <a:pt x="547779" y="155829"/>
                </a:cubicBezTo>
                <a:cubicBezTo>
                  <a:pt x="547106" y="158268"/>
                  <a:pt x="546927" y="159944"/>
                  <a:pt x="547245" y="160859"/>
                </a:cubicBezTo>
                <a:cubicBezTo>
                  <a:pt x="547258" y="161176"/>
                  <a:pt x="547538" y="161608"/>
                  <a:pt x="548084" y="162154"/>
                </a:cubicBezTo>
                <a:cubicBezTo>
                  <a:pt x="548631" y="162700"/>
                  <a:pt x="549368" y="163284"/>
                  <a:pt x="550296" y="163907"/>
                </a:cubicBezTo>
                <a:cubicBezTo>
                  <a:pt x="552444" y="165113"/>
                  <a:pt x="554707" y="166053"/>
                  <a:pt x="557084" y="166726"/>
                </a:cubicBezTo>
                <a:cubicBezTo>
                  <a:pt x="559461" y="167399"/>
                  <a:pt x="561876" y="167882"/>
                  <a:pt x="564329" y="168174"/>
                </a:cubicBezTo>
                <a:cubicBezTo>
                  <a:pt x="568269" y="168479"/>
                  <a:pt x="571369" y="168783"/>
                  <a:pt x="573627" y="169088"/>
                </a:cubicBezTo>
                <a:cubicBezTo>
                  <a:pt x="575885" y="169393"/>
                  <a:pt x="577456" y="169698"/>
                  <a:pt x="578341" y="170003"/>
                </a:cubicBezTo>
                <a:cubicBezTo>
                  <a:pt x="583193" y="171831"/>
                  <a:pt x="589879" y="175489"/>
                  <a:pt x="598399" y="180975"/>
                </a:cubicBezTo>
                <a:cubicBezTo>
                  <a:pt x="606426" y="186462"/>
                  <a:pt x="612928" y="190119"/>
                  <a:pt x="617907" y="191948"/>
                </a:cubicBezTo>
                <a:cubicBezTo>
                  <a:pt x="619456" y="192570"/>
                  <a:pt x="620929" y="193307"/>
                  <a:pt x="622326" y="194158"/>
                </a:cubicBezTo>
                <a:cubicBezTo>
                  <a:pt x="623723" y="195009"/>
                  <a:pt x="624892" y="195898"/>
                  <a:pt x="625831" y="196825"/>
                </a:cubicBezTo>
                <a:cubicBezTo>
                  <a:pt x="631826" y="203023"/>
                  <a:pt x="635077" y="210135"/>
                  <a:pt x="635585" y="218161"/>
                </a:cubicBezTo>
                <a:cubicBezTo>
                  <a:pt x="635864" y="220282"/>
                  <a:pt x="635763" y="223050"/>
                  <a:pt x="635280" y="226467"/>
                </a:cubicBezTo>
                <a:cubicBezTo>
                  <a:pt x="634798" y="229883"/>
                  <a:pt x="634086" y="234023"/>
                  <a:pt x="633147" y="238887"/>
                </a:cubicBezTo>
                <a:cubicBezTo>
                  <a:pt x="630708" y="250368"/>
                  <a:pt x="629489" y="257277"/>
                  <a:pt x="629489" y="259614"/>
                </a:cubicBezTo>
                <a:lnTo>
                  <a:pt x="621564" y="312039"/>
                </a:lnTo>
                <a:cubicBezTo>
                  <a:pt x="621564" y="317018"/>
                  <a:pt x="620955" y="324739"/>
                  <a:pt x="619735" y="335204"/>
                </a:cubicBezTo>
                <a:cubicBezTo>
                  <a:pt x="618503" y="338532"/>
                  <a:pt x="616548" y="344831"/>
                  <a:pt x="613868" y="354102"/>
                </a:cubicBezTo>
                <a:cubicBezTo>
                  <a:pt x="611188" y="363373"/>
                  <a:pt x="607861" y="375768"/>
                  <a:pt x="603886" y="391287"/>
                </a:cubicBezTo>
                <a:cubicBezTo>
                  <a:pt x="603835" y="392761"/>
                  <a:pt x="603556" y="394615"/>
                  <a:pt x="603048" y="396850"/>
                </a:cubicBezTo>
                <a:lnTo>
                  <a:pt x="601396" y="402715"/>
                </a:lnTo>
                <a:lnTo>
                  <a:pt x="605257" y="403556"/>
                </a:lnTo>
                <a:cubicBezTo>
                  <a:pt x="606197" y="403856"/>
                  <a:pt x="606756" y="404156"/>
                  <a:pt x="606934" y="404456"/>
                </a:cubicBezTo>
                <a:cubicBezTo>
                  <a:pt x="607112" y="404756"/>
                  <a:pt x="606756" y="405056"/>
                  <a:pt x="605867" y="405356"/>
                </a:cubicBezTo>
                <a:lnTo>
                  <a:pt x="590017" y="403556"/>
                </a:lnTo>
                <a:lnTo>
                  <a:pt x="590007" y="403494"/>
                </a:lnTo>
                <a:lnTo>
                  <a:pt x="589875" y="403479"/>
                </a:lnTo>
                <a:cubicBezTo>
                  <a:pt x="586739" y="404089"/>
                  <a:pt x="585120" y="407137"/>
                  <a:pt x="585019" y="412623"/>
                </a:cubicBezTo>
                <a:cubicBezTo>
                  <a:pt x="585727" y="443103"/>
                  <a:pt x="587346" y="469926"/>
                  <a:pt x="589875" y="493091"/>
                </a:cubicBezTo>
                <a:cubicBezTo>
                  <a:pt x="592812" y="511379"/>
                  <a:pt x="593014" y="527838"/>
                  <a:pt x="590482" y="542468"/>
                </a:cubicBezTo>
                <a:lnTo>
                  <a:pt x="589268" y="543687"/>
                </a:lnTo>
                <a:cubicBezTo>
                  <a:pt x="589369" y="546024"/>
                  <a:pt x="589774" y="551714"/>
                  <a:pt x="590482" y="560756"/>
                </a:cubicBezTo>
                <a:lnTo>
                  <a:pt x="591696" y="577825"/>
                </a:lnTo>
                <a:lnTo>
                  <a:pt x="592840" y="630559"/>
                </a:lnTo>
                <a:lnTo>
                  <a:pt x="600990" y="621792"/>
                </a:lnTo>
                <a:cubicBezTo>
                  <a:pt x="601085" y="619971"/>
                  <a:pt x="600285" y="617517"/>
                  <a:pt x="598590" y="614430"/>
                </a:cubicBezTo>
                <a:cubicBezTo>
                  <a:pt x="597702" y="612889"/>
                  <a:pt x="597077" y="611539"/>
                  <a:pt x="596715" y="610380"/>
                </a:cubicBezTo>
                <a:cubicBezTo>
                  <a:pt x="596352" y="609221"/>
                  <a:pt x="596177" y="608330"/>
                  <a:pt x="596190" y="607706"/>
                </a:cubicBezTo>
                <a:lnTo>
                  <a:pt x="597409" y="600431"/>
                </a:lnTo>
                <a:cubicBezTo>
                  <a:pt x="598018" y="599229"/>
                  <a:pt x="598628" y="598628"/>
                  <a:pt x="599238" y="598628"/>
                </a:cubicBezTo>
                <a:cubicBezTo>
                  <a:pt x="599542" y="598336"/>
                  <a:pt x="599847" y="598310"/>
                  <a:pt x="600152" y="598549"/>
                </a:cubicBezTo>
                <a:cubicBezTo>
                  <a:pt x="600457" y="598789"/>
                  <a:pt x="600762" y="599216"/>
                  <a:pt x="601066" y="599830"/>
                </a:cubicBezTo>
                <a:lnTo>
                  <a:pt x="601066" y="604647"/>
                </a:lnTo>
                <a:cubicBezTo>
                  <a:pt x="601346" y="605270"/>
                  <a:pt x="601549" y="605701"/>
                  <a:pt x="601676" y="605943"/>
                </a:cubicBezTo>
                <a:cubicBezTo>
                  <a:pt x="601803" y="606184"/>
                  <a:pt x="602006" y="606159"/>
                  <a:pt x="602286" y="605867"/>
                </a:cubicBezTo>
                <a:cubicBezTo>
                  <a:pt x="602273" y="605271"/>
                  <a:pt x="602448" y="603884"/>
                  <a:pt x="602809" y="601704"/>
                </a:cubicBezTo>
                <a:cubicBezTo>
                  <a:pt x="603171" y="599524"/>
                  <a:pt x="603795" y="596467"/>
                  <a:pt x="604680" y="592532"/>
                </a:cubicBezTo>
                <a:cubicBezTo>
                  <a:pt x="606469" y="588274"/>
                  <a:pt x="608313" y="582159"/>
                  <a:pt x="610210" y="574188"/>
                </a:cubicBezTo>
                <a:cubicBezTo>
                  <a:pt x="610718" y="570614"/>
                  <a:pt x="610922" y="565543"/>
                  <a:pt x="610820" y="558975"/>
                </a:cubicBezTo>
                <a:cubicBezTo>
                  <a:pt x="611424" y="555340"/>
                  <a:pt x="613841" y="550463"/>
                  <a:pt x="618070" y="544346"/>
                </a:cubicBezTo>
                <a:cubicBezTo>
                  <a:pt x="618347" y="544066"/>
                  <a:pt x="618548" y="544015"/>
                  <a:pt x="618674" y="544193"/>
                </a:cubicBezTo>
                <a:cubicBezTo>
                  <a:pt x="618800" y="544372"/>
                  <a:pt x="619001" y="544626"/>
                  <a:pt x="619278" y="544957"/>
                </a:cubicBezTo>
                <a:cubicBezTo>
                  <a:pt x="618674" y="546791"/>
                  <a:pt x="618674" y="549235"/>
                  <a:pt x="619278" y="552290"/>
                </a:cubicBezTo>
                <a:cubicBezTo>
                  <a:pt x="619596" y="554398"/>
                  <a:pt x="620028" y="555363"/>
                  <a:pt x="620574" y="555186"/>
                </a:cubicBezTo>
                <a:cubicBezTo>
                  <a:pt x="621120" y="555009"/>
                  <a:pt x="621704" y="553840"/>
                  <a:pt x="622326" y="551679"/>
                </a:cubicBezTo>
                <a:cubicBezTo>
                  <a:pt x="622631" y="550737"/>
                  <a:pt x="622631" y="549413"/>
                  <a:pt x="622326" y="547707"/>
                </a:cubicBezTo>
                <a:cubicBezTo>
                  <a:pt x="622021" y="546001"/>
                  <a:pt x="621412" y="544066"/>
                  <a:pt x="620497" y="541902"/>
                </a:cubicBezTo>
                <a:cubicBezTo>
                  <a:pt x="618994" y="539165"/>
                  <a:pt x="617909" y="537000"/>
                  <a:pt x="617241" y="535409"/>
                </a:cubicBezTo>
                <a:cubicBezTo>
                  <a:pt x="616572" y="533817"/>
                  <a:pt x="616245" y="532723"/>
                  <a:pt x="616257" y="532124"/>
                </a:cubicBezTo>
                <a:cubicBezTo>
                  <a:pt x="616257" y="530915"/>
                  <a:pt x="616408" y="529820"/>
                  <a:pt x="616710" y="528840"/>
                </a:cubicBezTo>
                <a:cubicBezTo>
                  <a:pt x="617013" y="527859"/>
                  <a:pt x="617466" y="526917"/>
                  <a:pt x="618070" y="526013"/>
                </a:cubicBezTo>
                <a:cubicBezTo>
                  <a:pt x="619877" y="526620"/>
                  <a:pt x="622337" y="524796"/>
                  <a:pt x="625450" y="520542"/>
                </a:cubicBezTo>
                <a:lnTo>
                  <a:pt x="627867" y="510236"/>
                </a:lnTo>
                <a:cubicBezTo>
                  <a:pt x="629164" y="509626"/>
                  <a:pt x="630162" y="509626"/>
                  <a:pt x="630861" y="510236"/>
                </a:cubicBezTo>
                <a:lnTo>
                  <a:pt x="630861" y="519330"/>
                </a:lnTo>
                <a:cubicBezTo>
                  <a:pt x="631369" y="519835"/>
                  <a:pt x="632181" y="520037"/>
                  <a:pt x="633299" y="519936"/>
                </a:cubicBezTo>
                <a:lnTo>
                  <a:pt x="637566" y="507797"/>
                </a:lnTo>
                <a:cubicBezTo>
                  <a:pt x="637871" y="506909"/>
                  <a:pt x="637414" y="506247"/>
                  <a:pt x="636196" y="505813"/>
                </a:cubicBezTo>
                <a:cubicBezTo>
                  <a:pt x="634978" y="505379"/>
                  <a:pt x="633000" y="505016"/>
                  <a:pt x="630262" y="504726"/>
                </a:cubicBezTo>
                <a:cubicBezTo>
                  <a:pt x="627867" y="504015"/>
                  <a:pt x="626670" y="503001"/>
                  <a:pt x="626670" y="501682"/>
                </a:cubicBezTo>
                <a:cubicBezTo>
                  <a:pt x="626769" y="500971"/>
                  <a:pt x="627169" y="499348"/>
                  <a:pt x="627867" y="496811"/>
                </a:cubicBezTo>
                <a:cubicBezTo>
                  <a:pt x="630292" y="492257"/>
                  <a:pt x="632537" y="489035"/>
                  <a:pt x="634601" y="487144"/>
                </a:cubicBezTo>
                <a:cubicBezTo>
                  <a:pt x="636666" y="485254"/>
                  <a:pt x="638467" y="484620"/>
                  <a:pt x="640005" y="485242"/>
                </a:cubicBezTo>
                <a:cubicBezTo>
                  <a:pt x="637058" y="484632"/>
                  <a:pt x="635636" y="488285"/>
                  <a:pt x="635737" y="496202"/>
                </a:cubicBezTo>
                <a:cubicBezTo>
                  <a:pt x="635636" y="496811"/>
                  <a:pt x="635839" y="497419"/>
                  <a:pt x="636347" y="498028"/>
                </a:cubicBezTo>
                <a:cubicBezTo>
                  <a:pt x="639395" y="499855"/>
                  <a:pt x="642443" y="497419"/>
                  <a:pt x="645491" y="490722"/>
                </a:cubicBezTo>
                <a:cubicBezTo>
                  <a:pt x="646380" y="489213"/>
                  <a:pt x="646888" y="487817"/>
                  <a:pt x="647015" y="486535"/>
                </a:cubicBezTo>
                <a:cubicBezTo>
                  <a:pt x="647142" y="485252"/>
                  <a:pt x="647040" y="484006"/>
                  <a:pt x="646710" y="482796"/>
                </a:cubicBezTo>
                <a:lnTo>
                  <a:pt x="643053" y="476681"/>
                </a:lnTo>
                <a:cubicBezTo>
                  <a:pt x="642722" y="475139"/>
                  <a:pt x="642773" y="473177"/>
                  <a:pt x="643205" y="470795"/>
                </a:cubicBezTo>
                <a:cubicBezTo>
                  <a:pt x="643637" y="468413"/>
                  <a:pt x="644602" y="465686"/>
                  <a:pt x="646101" y="462616"/>
                </a:cubicBezTo>
                <a:lnTo>
                  <a:pt x="651641" y="451077"/>
                </a:lnTo>
                <a:lnTo>
                  <a:pt x="649834" y="444398"/>
                </a:lnTo>
                <a:cubicBezTo>
                  <a:pt x="650139" y="444067"/>
                  <a:pt x="650591" y="443813"/>
                  <a:pt x="651191" y="443635"/>
                </a:cubicBezTo>
                <a:cubicBezTo>
                  <a:pt x="651791" y="443457"/>
                  <a:pt x="652540" y="443508"/>
                  <a:pt x="653438" y="443788"/>
                </a:cubicBezTo>
                <a:cubicBezTo>
                  <a:pt x="655251" y="443788"/>
                  <a:pt x="656466" y="444398"/>
                  <a:pt x="657083" y="445618"/>
                </a:cubicBezTo>
                <a:cubicBezTo>
                  <a:pt x="657694" y="446225"/>
                  <a:pt x="657083" y="448044"/>
                  <a:pt x="655247" y="451077"/>
                </a:cubicBezTo>
                <a:cubicBezTo>
                  <a:pt x="654039" y="454110"/>
                  <a:pt x="653435" y="455929"/>
                  <a:pt x="653438" y="456536"/>
                </a:cubicBezTo>
                <a:cubicBezTo>
                  <a:pt x="653537" y="457244"/>
                  <a:pt x="653936" y="457648"/>
                  <a:pt x="654635" y="457749"/>
                </a:cubicBezTo>
                <a:cubicBezTo>
                  <a:pt x="656152" y="457749"/>
                  <a:pt x="657401" y="457294"/>
                  <a:pt x="658383" y="456384"/>
                </a:cubicBezTo>
                <a:cubicBezTo>
                  <a:pt x="659364" y="455474"/>
                  <a:pt x="660155" y="454110"/>
                  <a:pt x="660754" y="452290"/>
                </a:cubicBezTo>
                <a:lnTo>
                  <a:pt x="677233" y="416331"/>
                </a:lnTo>
                <a:cubicBezTo>
                  <a:pt x="678159" y="415098"/>
                  <a:pt x="678710" y="414055"/>
                  <a:pt x="678886" y="413204"/>
                </a:cubicBezTo>
                <a:cubicBezTo>
                  <a:pt x="679061" y="412352"/>
                  <a:pt x="678710" y="411767"/>
                  <a:pt x="677834" y="411450"/>
                </a:cubicBezTo>
                <a:cubicBezTo>
                  <a:pt x="678162" y="412047"/>
                  <a:pt x="677505" y="413140"/>
                  <a:pt x="675864" y="414729"/>
                </a:cubicBezTo>
                <a:cubicBezTo>
                  <a:pt x="674222" y="416318"/>
                  <a:pt x="671429" y="418479"/>
                  <a:pt x="667485" y="421212"/>
                </a:cubicBezTo>
                <a:cubicBezTo>
                  <a:pt x="666593" y="421199"/>
                  <a:pt x="666389" y="420462"/>
                  <a:pt x="666873" y="419000"/>
                </a:cubicBezTo>
                <a:cubicBezTo>
                  <a:pt x="667358" y="417538"/>
                  <a:pt x="668377" y="415428"/>
                  <a:pt x="669933" y="412670"/>
                </a:cubicBezTo>
                <a:cubicBezTo>
                  <a:pt x="669652" y="411755"/>
                  <a:pt x="669601" y="410534"/>
                  <a:pt x="669780" y="409009"/>
                </a:cubicBezTo>
                <a:cubicBezTo>
                  <a:pt x="669958" y="407484"/>
                  <a:pt x="670213" y="405653"/>
                  <a:pt x="670545" y="403518"/>
                </a:cubicBezTo>
                <a:lnTo>
                  <a:pt x="672992" y="401687"/>
                </a:lnTo>
                <a:cubicBezTo>
                  <a:pt x="673897" y="401687"/>
                  <a:pt x="674833" y="402145"/>
                  <a:pt x="675801" y="403060"/>
                </a:cubicBezTo>
                <a:cubicBezTo>
                  <a:pt x="676769" y="403975"/>
                  <a:pt x="677847" y="405348"/>
                  <a:pt x="679036" y="407179"/>
                </a:cubicBezTo>
                <a:cubicBezTo>
                  <a:pt x="679311" y="407166"/>
                  <a:pt x="679816" y="406734"/>
                  <a:pt x="680551" y="405882"/>
                </a:cubicBezTo>
                <a:cubicBezTo>
                  <a:pt x="681286" y="405030"/>
                  <a:pt x="682406" y="403835"/>
                  <a:pt x="683911" y="402297"/>
                </a:cubicBezTo>
                <a:cubicBezTo>
                  <a:pt x="685148" y="400772"/>
                  <a:pt x="686194" y="399552"/>
                  <a:pt x="687048" y="398636"/>
                </a:cubicBezTo>
                <a:cubicBezTo>
                  <a:pt x="687903" y="397721"/>
                  <a:pt x="688489" y="397111"/>
                  <a:pt x="688808" y="396806"/>
                </a:cubicBezTo>
                <a:cubicBezTo>
                  <a:pt x="689420" y="396806"/>
                  <a:pt x="690032" y="397416"/>
                  <a:pt x="690645" y="398636"/>
                </a:cubicBezTo>
                <a:lnTo>
                  <a:pt x="691869" y="401077"/>
                </a:lnTo>
                <a:cubicBezTo>
                  <a:pt x="692149" y="401090"/>
                  <a:pt x="692353" y="401064"/>
                  <a:pt x="692481" y="401001"/>
                </a:cubicBezTo>
                <a:cubicBezTo>
                  <a:pt x="692608" y="400937"/>
                  <a:pt x="692813" y="400759"/>
                  <a:pt x="693093" y="400467"/>
                </a:cubicBezTo>
                <a:lnTo>
                  <a:pt x="694317" y="399247"/>
                </a:lnTo>
                <a:cubicBezTo>
                  <a:pt x="695529" y="397404"/>
                  <a:pt x="696473" y="394073"/>
                  <a:pt x="697149" y="389255"/>
                </a:cubicBezTo>
                <a:cubicBezTo>
                  <a:pt x="697825" y="384438"/>
                  <a:pt x="698309" y="378209"/>
                  <a:pt x="698602" y="370570"/>
                </a:cubicBezTo>
                <a:lnTo>
                  <a:pt x="699201" y="361417"/>
                </a:lnTo>
                <a:cubicBezTo>
                  <a:pt x="698901" y="361102"/>
                  <a:pt x="698293" y="361280"/>
                  <a:pt x="697376" y="361953"/>
                </a:cubicBezTo>
                <a:cubicBezTo>
                  <a:pt x="696460" y="362626"/>
                  <a:pt x="695236" y="363871"/>
                  <a:pt x="693705" y="365688"/>
                </a:cubicBezTo>
                <a:lnTo>
                  <a:pt x="688808" y="371180"/>
                </a:lnTo>
                <a:cubicBezTo>
                  <a:pt x="688477" y="370862"/>
                  <a:pt x="688222" y="370430"/>
                  <a:pt x="688043" y="369883"/>
                </a:cubicBezTo>
                <a:cubicBezTo>
                  <a:pt x="687864" y="369337"/>
                  <a:pt x="687915" y="368752"/>
                  <a:pt x="688196" y="368129"/>
                </a:cubicBezTo>
                <a:lnTo>
                  <a:pt x="693705" y="357185"/>
                </a:lnTo>
                <a:lnTo>
                  <a:pt x="694930" y="352954"/>
                </a:lnTo>
                <a:cubicBezTo>
                  <a:pt x="695237" y="353231"/>
                  <a:pt x="695847" y="353281"/>
                  <a:pt x="696761" y="353105"/>
                </a:cubicBezTo>
                <a:cubicBezTo>
                  <a:pt x="697675" y="352928"/>
                  <a:pt x="698888" y="352677"/>
                  <a:pt x="700399" y="352349"/>
                </a:cubicBezTo>
                <a:cubicBezTo>
                  <a:pt x="700984" y="350520"/>
                  <a:pt x="701762" y="349149"/>
                  <a:pt x="702732" y="348234"/>
                </a:cubicBezTo>
                <a:cubicBezTo>
                  <a:pt x="703702" y="347320"/>
                  <a:pt x="704944" y="346863"/>
                  <a:pt x="706458" y="346863"/>
                </a:cubicBezTo>
                <a:cubicBezTo>
                  <a:pt x="706750" y="346850"/>
                  <a:pt x="706928" y="346875"/>
                  <a:pt x="706992" y="346939"/>
                </a:cubicBezTo>
                <a:cubicBezTo>
                  <a:pt x="707056" y="347002"/>
                  <a:pt x="707081" y="347180"/>
                  <a:pt x="707068" y="347472"/>
                </a:cubicBezTo>
                <a:lnTo>
                  <a:pt x="705236" y="352954"/>
                </a:lnTo>
                <a:cubicBezTo>
                  <a:pt x="704333" y="354767"/>
                  <a:pt x="703697" y="356279"/>
                  <a:pt x="703328" y="357488"/>
                </a:cubicBezTo>
                <a:cubicBezTo>
                  <a:pt x="702959" y="358697"/>
                  <a:pt x="702781" y="359603"/>
                  <a:pt x="702793" y="360208"/>
                </a:cubicBezTo>
                <a:cubicBezTo>
                  <a:pt x="702781" y="360510"/>
                  <a:pt x="702806" y="360813"/>
                  <a:pt x="702870" y="361115"/>
                </a:cubicBezTo>
                <a:cubicBezTo>
                  <a:pt x="702933" y="361418"/>
                  <a:pt x="703111" y="361722"/>
                  <a:pt x="703404" y="362028"/>
                </a:cubicBezTo>
                <a:cubicBezTo>
                  <a:pt x="703735" y="362332"/>
                  <a:pt x="704295" y="362333"/>
                  <a:pt x="705084" y="362029"/>
                </a:cubicBezTo>
                <a:cubicBezTo>
                  <a:pt x="705872" y="361725"/>
                  <a:pt x="706738" y="361118"/>
                  <a:pt x="707679" y="360208"/>
                </a:cubicBezTo>
                <a:cubicBezTo>
                  <a:pt x="709511" y="358294"/>
                  <a:pt x="710733" y="357286"/>
                  <a:pt x="711343" y="357185"/>
                </a:cubicBezTo>
                <a:cubicBezTo>
                  <a:pt x="711954" y="357185"/>
                  <a:pt x="711954" y="358394"/>
                  <a:pt x="711343" y="360812"/>
                </a:cubicBezTo>
                <a:cubicBezTo>
                  <a:pt x="711063" y="362030"/>
                  <a:pt x="711013" y="362944"/>
                  <a:pt x="711191" y="363554"/>
                </a:cubicBezTo>
                <a:cubicBezTo>
                  <a:pt x="711369" y="364163"/>
                  <a:pt x="711623" y="364468"/>
                  <a:pt x="711954" y="364468"/>
                </a:cubicBezTo>
                <a:cubicBezTo>
                  <a:pt x="713786" y="364559"/>
                  <a:pt x="715008" y="361326"/>
                  <a:pt x="715618" y="354767"/>
                </a:cubicBezTo>
                <a:lnTo>
                  <a:pt x="724779" y="334061"/>
                </a:lnTo>
                <a:cubicBezTo>
                  <a:pt x="726904" y="328905"/>
                  <a:pt x="729829" y="323063"/>
                  <a:pt x="733555" y="316535"/>
                </a:cubicBezTo>
                <a:cubicBezTo>
                  <a:pt x="737281" y="310007"/>
                  <a:pt x="741880" y="302641"/>
                  <a:pt x="747353" y="294437"/>
                </a:cubicBezTo>
                <a:lnTo>
                  <a:pt x="772911" y="256642"/>
                </a:lnTo>
                <a:cubicBezTo>
                  <a:pt x="772899" y="254813"/>
                  <a:pt x="773534" y="252070"/>
                  <a:pt x="774818" y="248412"/>
                </a:cubicBezTo>
                <a:cubicBezTo>
                  <a:pt x="776102" y="244755"/>
                  <a:pt x="778110" y="240183"/>
                  <a:pt x="780843" y="234696"/>
                </a:cubicBezTo>
                <a:lnTo>
                  <a:pt x="808297" y="193853"/>
                </a:lnTo>
                <a:cubicBezTo>
                  <a:pt x="811971" y="188379"/>
                  <a:pt x="814691" y="184239"/>
                  <a:pt x="816458" y="181433"/>
                </a:cubicBezTo>
                <a:cubicBezTo>
                  <a:pt x="818224" y="178626"/>
                  <a:pt x="818961" y="177076"/>
                  <a:pt x="818669" y="176784"/>
                </a:cubicBezTo>
                <a:cubicBezTo>
                  <a:pt x="817767" y="176784"/>
                  <a:pt x="816979" y="176632"/>
                  <a:pt x="816305" y="176327"/>
                </a:cubicBezTo>
                <a:cubicBezTo>
                  <a:pt x="815631" y="176022"/>
                  <a:pt x="814996" y="175565"/>
                  <a:pt x="814398" y="174956"/>
                </a:cubicBezTo>
                <a:cubicBezTo>
                  <a:pt x="814411" y="174651"/>
                  <a:pt x="814691" y="174346"/>
                  <a:pt x="815237" y="174041"/>
                </a:cubicBezTo>
                <a:cubicBezTo>
                  <a:pt x="815784" y="173736"/>
                  <a:pt x="816521" y="173432"/>
                  <a:pt x="817449" y="173127"/>
                </a:cubicBezTo>
                <a:cubicBezTo>
                  <a:pt x="819889" y="172517"/>
                  <a:pt x="821109" y="171908"/>
                  <a:pt x="821109" y="171298"/>
                </a:cubicBezTo>
                <a:cubicBezTo>
                  <a:pt x="824160" y="164084"/>
                  <a:pt x="828431" y="155956"/>
                  <a:pt x="833922" y="146914"/>
                </a:cubicBezTo>
                <a:lnTo>
                  <a:pt x="835142" y="149352"/>
                </a:lnTo>
                <a:lnTo>
                  <a:pt x="835142" y="153010"/>
                </a:lnTo>
                <a:cubicBezTo>
                  <a:pt x="836375" y="152692"/>
                  <a:pt x="837417" y="152261"/>
                  <a:pt x="838269" y="151715"/>
                </a:cubicBezTo>
                <a:cubicBezTo>
                  <a:pt x="839120" y="151168"/>
                  <a:pt x="839705" y="150584"/>
                  <a:pt x="840023" y="149962"/>
                </a:cubicBezTo>
                <a:lnTo>
                  <a:pt x="855827" y="126797"/>
                </a:lnTo>
                <a:cubicBezTo>
                  <a:pt x="855726" y="126188"/>
                  <a:pt x="854718" y="126188"/>
                  <a:pt x="852803" y="126797"/>
                </a:cubicBezTo>
                <a:cubicBezTo>
                  <a:pt x="851593" y="127077"/>
                  <a:pt x="850686" y="127127"/>
                  <a:pt x="850081" y="126950"/>
                </a:cubicBezTo>
                <a:cubicBezTo>
                  <a:pt x="849476" y="126772"/>
                  <a:pt x="849174" y="126518"/>
                  <a:pt x="849174" y="126188"/>
                </a:cubicBezTo>
                <a:cubicBezTo>
                  <a:pt x="849879" y="121819"/>
                  <a:pt x="852097" y="119584"/>
                  <a:pt x="855827" y="119482"/>
                </a:cubicBezTo>
                <a:cubicBezTo>
                  <a:pt x="856432" y="119584"/>
                  <a:pt x="857036" y="119990"/>
                  <a:pt x="857641" y="120701"/>
                </a:cubicBezTo>
                <a:lnTo>
                  <a:pt x="859461" y="121920"/>
                </a:lnTo>
                <a:cubicBezTo>
                  <a:pt x="860071" y="121819"/>
                  <a:pt x="860681" y="121412"/>
                  <a:pt x="861291" y="120701"/>
                </a:cubicBezTo>
                <a:cubicBezTo>
                  <a:pt x="860681" y="119761"/>
                  <a:pt x="860223" y="118745"/>
                  <a:pt x="859918" y="117653"/>
                </a:cubicBezTo>
                <a:cubicBezTo>
                  <a:pt x="859613" y="116561"/>
                  <a:pt x="859461" y="115545"/>
                  <a:pt x="859461" y="114605"/>
                </a:cubicBezTo>
                <a:cubicBezTo>
                  <a:pt x="863121" y="113894"/>
                  <a:pt x="866780" y="112268"/>
                  <a:pt x="870440" y="109728"/>
                </a:cubicBezTo>
                <a:cubicBezTo>
                  <a:pt x="871647" y="107011"/>
                  <a:pt x="873655" y="103302"/>
                  <a:pt x="876463" y="98603"/>
                </a:cubicBezTo>
                <a:cubicBezTo>
                  <a:pt x="879271" y="93904"/>
                  <a:pt x="882956" y="88062"/>
                  <a:pt x="887518" y="81077"/>
                </a:cubicBezTo>
                <a:lnTo>
                  <a:pt x="947291" y="14021"/>
                </a:lnTo>
                <a:cubicBezTo>
                  <a:pt x="951548" y="9436"/>
                  <a:pt x="956758" y="5957"/>
                  <a:pt x="962921" y="3582"/>
                </a:cubicBezTo>
                <a:cubicBezTo>
                  <a:pt x="969084" y="1207"/>
                  <a:pt x="976276" y="13"/>
                  <a:pt x="98449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00" name="任意多边形 299"/>
          <p:cNvSpPr/>
          <p:nvPr/>
        </p:nvSpPr>
        <p:spPr>
          <a:xfrm>
            <a:off x="2742344" y="3435370"/>
            <a:ext cx="667607" cy="731942"/>
          </a:xfrm>
          <a:custGeom>
            <a:avLst/>
            <a:gdLst>
              <a:gd name="connsiteX0" fmla="*/ 366294 w 890143"/>
              <a:gd name="connsiteY0" fmla="*/ 965559 h 975922"/>
              <a:gd name="connsiteX1" fmla="*/ 369342 w 890143"/>
              <a:gd name="connsiteY1" fmla="*/ 966778 h 975922"/>
              <a:gd name="connsiteX2" fmla="*/ 368733 w 890143"/>
              <a:gd name="connsiteY2" fmla="*/ 968607 h 975922"/>
              <a:gd name="connsiteX3" fmla="*/ 367513 w 890143"/>
              <a:gd name="connsiteY3" fmla="*/ 969217 h 975922"/>
              <a:gd name="connsiteX4" fmla="*/ 365075 w 890143"/>
              <a:gd name="connsiteY4" fmla="*/ 967997 h 975922"/>
              <a:gd name="connsiteX5" fmla="*/ 365075 w 890143"/>
              <a:gd name="connsiteY5" fmla="*/ 966778 h 975922"/>
              <a:gd name="connsiteX6" fmla="*/ 287656 w 890143"/>
              <a:gd name="connsiteY6" fmla="*/ 806911 h 975922"/>
              <a:gd name="connsiteX7" fmla="*/ 287122 w 890143"/>
              <a:gd name="connsiteY7" fmla="*/ 807673 h 975922"/>
              <a:gd name="connsiteX8" fmla="*/ 286818 w 890143"/>
              <a:gd name="connsiteY8" fmla="*/ 810492 h 975922"/>
              <a:gd name="connsiteX9" fmla="*/ 288342 w 890143"/>
              <a:gd name="connsiteY9" fmla="*/ 811940 h 975922"/>
              <a:gd name="connsiteX10" fmla="*/ 291390 w 890143"/>
              <a:gd name="connsiteY10" fmla="*/ 810721 h 975922"/>
              <a:gd name="connsiteX11" fmla="*/ 289561 w 890143"/>
              <a:gd name="connsiteY11" fmla="*/ 807063 h 975922"/>
              <a:gd name="connsiteX12" fmla="*/ 287656 w 890143"/>
              <a:gd name="connsiteY12" fmla="*/ 806911 h 975922"/>
              <a:gd name="connsiteX13" fmla="*/ 718033 w 890143"/>
              <a:gd name="connsiteY13" fmla="*/ 730254 h 975922"/>
              <a:gd name="connsiteX14" fmla="*/ 716205 w 890143"/>
              <a:gd name="connsiteY14" fmla="*/ 736349 h 975922"/>
              <a:gd name="connsiteX15" fmla="*/ 716814 w 890143"/>
              <a:gd name="connsiteY15" fmla="*/ 737569 h 975922"/>
              <a:gd name="connsiteX16" fmla="*/ 718643 w 890143"/>
              <a:gd name="connsiteY16" fmla="*/ 731473 h 975922"/>
              <a:gd name="connsiteX17" fmla="*/ 718033 w 890143"/>
              <a:gd name="connsiteY17" fmla="*/ 730254 h 975922"/>
              <a:gd name="connsiteX18" fmla="*/ 293182 w 890143"/>
              <a:gd name="connsiteY18" fmla="*/ 711966 h 975922"/>
              <a:gd name="connsiteX19" fmla="*/ 289514 w 890143"/>
              <a:gd name="connsiteY19" fmla="*/ 716842 h 975922"/>
              <a:gd name="connsiteX20" fmla="*/ 291348 w 890143"/>
              <a:gd name="connsiteY20" fmla="*/ 722938 h 975922"/>
              <a:gd name="connsiteX21" fmla="*/ 292800 w 890143"/>
              <a:gd name="connsiteY21" fmla="*/ 724310 h 975922"/>
              <a:gd name="connsiteX22" fmla="*/ 293793 w 890143"/>
              <a:gd name="connsiteY22" fmla="*/ 722938 h 975922"/>
              <a:gd name="connsiteX23" fmla="*/ 297461 w 890143"/>
              <a:gd name="connsiteY23" fmla="*/ 715623 h 975922"/>
              <a:gd name="connsiteX24" fmla="*/ 297461 w 890143"/>
              <a:gd name="connsiteY24" fmla="*/ 716233 h 975922"/>
              <a:gd name="connsiteX25" fmla="*/ 297538 w 890143"/>
              <a:gd name="connsiteY25" fmla="*/ 722633 h 975922"/>
              <a:gd name="connsiteX26" fmla="*/ 296239 w 890143"/>
              <a:gd name="connsiteY26" fmla="*/ 750980 h 975922"/>
              <a:gd name="connsiteX27" fmla="*/ 298828 w 890143"/>
              <a:gd name="connsiteY27" fmla="*/ 776126 h 975922"/>
              <a:gd name="connsiteX28" fmla="*/ 304115 w 890143"/>
              <a:gd name="connsiteY28" fmla="*/ 805844 h 975922"/>
              <a:gd name="connsiteX29" fmla="*/ 308382 w 890143"/>
              <a:gd name="connsiteY29" fmla="*/ 805844 h 975922"/>
              <a:gd name="connsiteX30" fmla="*/ 305715 w 890143"/>
              <a:gd name="connsiteY30" fmla="*/ 768658 h 975922"/>
              <a:gd name="connsiteX31" fmla="*/ 303506 w 890143"/>
              <a:gd name="connsiteY31" fmla="*/ 731473 h 975922"/>
              <a:gd name="connsiteX32" fmla="*/ 305334 w 890143"/>
              <a:gd name="connsiteY32" fmla="*/ 715623 h 975922"/>
              <a:gd name="connsiteX33" fmla="*/ 301676 w 890143"/>
              <a:gd name="connsiteY33" fmla="*/ 711966 h 975922"/>
              <a:gd name="connsiteX34" fmla="*/ 296800 w 890143"/>
              <a:gd name="connsiteY34" fmla="*/ 712575 h 975922"/>
              <a:gd name="connsiteX35" fmla="*/ 293209 w 890143"/>
              <a:gd name="connsiteY35" fmla="*/ 711966 h 975922"/>
              <a:gd name="connsiteX36" fmla="*/ 282178 w 890143"/>
              <a:gd name="connsiteY36" fmla="*/ 688229 h 975922"/>
              <a:gd name="connsiteX37" fmla="*/ 281261 w 890143"/>
              <a:gd name="connsiteY37" fmla="*/ 688610 h 975922"/>
              <a:gd name="connsiteX38" fmla="*/ 280344 w 890143"/>
              <a:gd name="connsiteY38" fmla="*/ 689450 h 975922"/>
              <a:gd name="connsiteX39" fmla="*/ 277908 w 890143"/>
              <a:gd name="connsiteY39" fmla="*/ 704110 h 975922"/>
              <a:gd name="connsiteX40" fmla="*/ 278062 w 890143"/>
              <a:gd name="connsiteY40" fmla="*/ 709038 h 975922"/>
              <a:gd name="connsiteX41" fmla="*/ 280955 w 890143"/>
              <a:gd name="connsiteY41" fmla="*/ 710768 h 975922"/>
              <a:gd name="connsiteX42" fmla="*/ 283171 w 890143"/>
              <a:gd name="connsiteY42" fmla="*/ 709038 h 975922"/>
              <a:gd name="connsiteX43" fmla="*/ 284012 w 890143"/>
              <a:gd name="connsiteY43" fmla="*/ 704110 h 975922"/>
              <a:gd name="connsiteX44" fmla="*/ 284012 w 890143"/>
              <a:gd name="connsiteY44" fmla="*/ 689450 h 975922"/>
              <a:gd name="connsiteX45" fmla="*/ 283554 w 890143"/>
              <a:gd name="connsiteY45" fmla="*/ 688610 h 975922"/>
              <a:gd name="connsiteX46" fmla="*/ 282178 w 890143"/>
              <a:gd name="connsiteY46" fmla="*/ 688229 h 975922"/>
              <a:gd name="connsiteX47" fmla="*/ 304119 w 890143"/>
              <a:gd name="connsiteY47" fmla="*/ 668989 h 975922"/>
              <a:gd name="connsiteX48" fmla="*/ 300479 w 890143"/>
              <a:gd name="connsiteY48" fmla="*/ 669293 h 975922"/>
              <a:gd name="connsiteX49" fmla="*/ 300479 w 890143"/>
              <a:gd name="connsiteY49" fmla="*/ 671732 h 975922"/>
              <a:gd name="connsiteX50" fmla="*/ 304115 w 890143"/>
              <a:gd name="connsiteY50" fmla="*/ 673561 h 975922"/>
              <a:gd name="connsiteX51" fmla="*/ 305944 w 890143"/>
              <a:gd name="connsiteY51" fmla="*/ 672494 h 975922"/>
              <a:gd name="connsiteX52" fmla="*/ 305944 w 890143"/>
              <a:gd name="connsiteY52" fmla="*/ 670513 h 975922"/>
              <a:gd name="connsiteX53" fmla="*/ 304119 w 890143"/>
              <a:gd name="connsiteY53" fmla="*/ 668989 h 975922"/>
              <a:gd name="connsiteX54" fmla="*/ 298705 w 890143"/>
              <a:gd name="connsiteY54" fmla="*/ 651844 h 975922"/>
              <a:gd name="connsiteX55" fmla="*/ 300457 w 890143"/>
              <a:gd name="connsiteY55" fmla="*/ 653520 h 975922"/>
              <a:gd name="connsiteX56" fmla="*/ 300839 w 890143"/>
              <a:gd name="connsiteY56" fmla="*/ 655501 h 975922"/>
              <a:gd name="connsiteX57" fmla="*/ 299848 w 890143"/>
              <a:gd name="connsiteY57" fmla="*/ 656568 h 975922"/>
              <a:gd name="connsiteX58" fmla="*/ 296800 w 890143"/>
              <a:gd name="connsiteY58" fmla="*/ 655944 h 975922"/>
              <a:gd name="connsiteX59" fmla="*/ 296647 w 890143"/>
              <a:gd name="connsiteY59" fmla="*/ 654200 h 975922"/>
              <a:gd name="connsiteX60" fmla="*/ 297409 w 890143"/>
              <a:gd name="connsiteY60" fmla="*/ 652911 h 975922"/>
              <a:gd name="connsiteX61" fmla="*/ 298705 w 890143"/>
              <a:gd name="connsiteY61" fmla="*/ 651844 h 975922"/>
              <a:gd name="connsiteX62" fmla="*/ 556358 w 890143"/>
              <a:gd name="connsiteY62" fmla="*/ 639423 h 975922"/>
              <a:gd name="connsiteX63" fmla="*/ 555142 w 890143"/>
              <a:gd name="connsiteY63" fmla="*/ 640033 h 975922"/>
              <a:gd name="connsiteX64" fmla="*/ 553925 w 890143"/>
              <a:gd name="connsiteY64" fmla="*/ 647348 h 975922"/>
              <a:gd name="connsiteX65" fmla="*/ 555750 w 890143"/>
              <a:gd name="connsiteY65" fmla="*/ 654054 h 975922"/>
              <a:gd name="connsiteX66" fmla="*/ 558790 w 890143"/>
              <a:gd name="connsiteY66" fmla="*/ 654054 h 975922"/>
              <a:gd name="connsiteX67" fmla="*/ 560614 w 890143"/>
              <a:gd name="connsiteY67" fmla="*/ 652834 h 975922"/>
              <a:gd name="connsiteX68" fmla="*/ 558942 w 890143"/>
              <a:gd name="connsiteY68" fmla="*/ 646129 h 975922"/>
              <a:gd name="connsiteX69" fmla="*/ 556358 w 890143"/>
              <a:gd name="connsiteY69" fmla="*/ 639423 h 975922"/>
              <a:gd name="connsiteX70" fmla="*/ 298629 w 890143"/>
              <a:gd name="connsiteY70" fmla="*/ 634013 h 975922"/>
              <a:gd name="connsiteX71" fmla="*/ 298694 w 890143"/>
              <a:gd name="connsiteY71" fmla="*/ 634013 h 975922"/>
              <a:gd name="connsiteX72" fmla="*/ 300513 w 890143"/>
              <a:gd name="connsiteY72" fmla="*/ 635226 h 975922"/>
              <a:gd name="connsiteX73" fmla="*/ 298694 w 890143"/>
              <a:gd name="connsiteY73" fmla="*/ 649177 h 975922"/>
              <a:gd name="connsiteX74" fmla="*/ 297321 w 890143"/>
              <a:gd name="connsiteY74" fmla="*/ 645614 h 975922"/>
              <a:gd name="connsiteX75" fmla="*/ 296800 w 890143"/>
              <a:gd name="connsiteY75" fmla="*/ 635232 h 975922"/>
              <a:gd name="connsiteX76" fmla="*/ 298629 w 890143"/>
              <a:gd name="connsiteY76" fmla="*/ 634013 h 975922"/>
              <a:gd name="connsiteX77" fmla="*/ 599163 w 890143"/>
              <a:gd name="connsiteY77" fmla="*/ 633937 h 975922"/>
              <a:gd name="connsiteX78" fmla="*/ 597333 w 890143"/>
              <a:gd name="connsiteY78" fmla="*/ 638204 h 975922"/>
              <a:gd name="connsiteX79" fmla="*/ 597714 w 890143"/>
              <a:gd name="connsiteY79" fmla="*/ 641862 h 975922"/>
              <a:gd name="connsiteX80" fmla="*/ 598553 w 890143"/>
              <a:gd name="connsiteY80" fmla="*/ 643690 h 975922"/>
              <a:gd name="connsiteX81" fmla="*/ 600535 w 890143"/>
              <a:gd name="connsiteY81" fmla="*/ 644605 h 975922"/>
              <a:gd name="connsiteX82" fmla="*/ 601603 w 890143"/>
              <a:gd name="connsiteY82" fmla="*/ 641862 h 975922"/>
              <a:gd name="connsiteX83" fmla="*/ 601298 w 890143"/>
              <a:gd name="connsiteY83" fmla="*/ 635842 h 975922"/>
              <a:gd name="connsiteX84" fmla="*/ 599163 w 890143"/>
              <a:gd name="connsiteY84" fmla="*/ 633937 h 975922"/>
              <a:gd name="connsiteX85" fmla="*/ 870129 w 890143"/>
              <a:gd name="connsiteY85" fmla="*/ 623777 h 975922"/>
              <a:gd name="connsiteX86" fmla="*/ 867462 w 890143"/>
              <a:gd name="connsiteY86" fmla="*/ 627871 h 975922"/>
              <a:gd name="connsiteX87" fmla="*/ 866090 w 890143"/>
              <a:gd name="connsiteY87" fmla="*/ 632572 h 975922"/>
              <a:gd name="connsiteX88" fmla="*/ 867462 w 890143"/>
              <a:gd name="connsiteY88" fmla="*/ 634546 h 975922"/>
              <a:gd name="connsiteX89" fmla="*/ 872338 w 890143"/>
              <a:gd name="connsiteY89" fmla="*/ 630297 h 975922"/>
              <a:gd name="connsiteX90" fmla="*/ 872338 w 890143"/>
              <a:gd name="connsiteY90" fmla="*/ 624232 h 975922"/>
              <a:gd name="connsiteX91" fmla="*/ 870129 w 890143"/>
              <a:gd name="connsiteY91" fmla="*/ 623777 h 975922"/>
              <a:gd name="connsiteX92" fmla="*/ 555118 w 890143"/>
              <a:gd name="connsiteY92" fmla="*/ 623574 h 975922"/>
              <a:gd name="connsiteX93" fmla="*/ 553289 w 890143"/>
              <a:gd name="connsiteY93" fmla="*/ 624793 h 975922"/>
              <a:gd name="connsiteX94" fmla="*/ 552679 w 890143"/>
              <a:gd name="connsiteY94" fmla="*/ 632108 h 975922"/>
              <a:gd name="connsiteX95" fmla="*/ 554661 w 890143"/>
              <a:gd name="connsiteY95" fmla="*/ 632870 h 975922"/>
              <a:gd name="connsiteX96" fmla="*/ 555727 w 890143"/>
              <a:gd name="connsiteY96" fmla="*/ 632718 h 975922"/>
              <a:gd name="connsiteX97" fmla="*/ 557574 w 890143"/>
              <a:gd name="connsiteY97" fmla="*/ 630889 h 975922"/>
              <a:gd name="connsiteX98" fmla="*/ 557498 w 890143"/>
              <a:gd name="connsiteY98" fmla="*/ 626164 h 975922"/>
              <a:gd name="connsiteX99" fmla="*/ 556966 w 890143"/>
              <a:gd name="connsiteY99" fmla="*/ 624183 h 975922"/>
              <a:gd name="connsiteX100" fmla="*/ 592871 w 890143"/>
              <a:gd name="connsiteY100" fmla="*/ 619182 h 975922"/>
              <a:gd name="connsiteX101" fmla="*/ 592913 w 890143"/>
              <a:gd name="connsiteY101" fmla="*/ 621135 h 975922"/>
              <a:gd name="connsiteX102" fmla="*/ 594200 w 890143"/>
              <a:gd name="connsiteY102" fmla="*/ 632976 h 975922"/>
              <a:gd name="connsiteX103" fmla="*/ 595536 w 890143"/>
              <a:gd name="connsiteY103" fmla="*/ 624838 h 975922"/>
              <a:gd name="connsiteX104" fmla="*/ 597946 w 890143"/>
              <a:gd name="connsiteY104" fmla="*/ 626355 h 975922"/>
              <a:gd name="connsiteX105" fmla="*/ 600381 w 890143"/>
              <a:gd name="connsiteY105" fmla="*/ 626052 h 975922"/>
              <a:gd name="connsiteX106" fmla="*/ 600381 w 890143"/>
              <a:gd name="connsiteY106" fmla="*/ 624232 h 975922"/>
              <a:gd name="connsiteX107" fmla="*/ 596135 w 890143"/>
              <a:gd name="connsiteY107" fmla="*/ 620593 h 975922"/>
              <a:gd name="connsiteX108" fmla="*/ 866242 w 890143"/>
              <a:gd name="connsiteY108" fmla="*/ 604676 h 975922"/>
              <a:gd name="connsiteX109" fmla="*/ 863804 w 890143"/>
              <a:gd name="connsiteY109" fmla="*/ 606124 h 975922"/>
              <a:gd name="connsiteX110" fmla="*/ 861366 w 890143"/>
              <a:gd name="connsiteY110" fmla="*/ 610772 h 975922"/>
              <a:gd name="connsiteX111" fmla="*/ 857708 w 890143"/>
              <a:gd name="connsiteY111" fmla="*/ 617478 h 975922"/>
              <a:gd name="connsiteX112" fmla="*/ 846126 w 890143"/>
              <a:gd name="connsiteY112" fmla="*/ 636985 h 975922"/>
              <a:gd name="connsiteX113" fmla="*/ 847345 w 890143"/>
              <a:gd name="connsiteY113" fmla="*/ 637366 h 975922"/>
              <a:gd name="connsiteX114" fmla="*/ 848564 w 890143"/>
              <a:gd name="connsiteY114" fmla="*/ 636375 h 975922"/>
              <a:gd name="connsiteX115" fmla="*/ 849783 w 890143"/>
              <a:gd name="connsiteY115" fmla="*/ 633937 h 975922"/>
              <a:gd name="connsiteX116" fmla="*/ 853441 w 890143"/>
              <a:gd name="connsiteY116" fmla="*/ 633327 h 975922"/>
              <a:gd name="connsiteX117" fmla="*/ 854660 w 890143"/>
              <a:gd name="connsiteY117" fmla="*/ 626012 h 975922"/>
              <a:gd name="connsiteX118" fmla="*/ 862585 w 890143"/>
              <a:gd name="connsiteY118" fmla="*/ 622964 h 975922"/>
              <a:gd name="connsiteX119" fmla="*/ 868681 w 890143"/>
              <a:gd name="connsiteY119" fmla="*/ 613210 h 975922"/>
              <a:gd name="connsiteX120" fmla="*/ 866242 w 890143"/>
              <a:gd name="connsiteY120" fmla="*/ 604676 h 975922"/>
              <a:gd name="connsiteX121" fmla="*/ 867385 w 890143"/>
              <a:gd name="connsiteY121" fmla="*/ 598047 h 975922"/>
              <a:gd name="connsiteX122" fmla="*/ 869214 w 890143"/>
              <a:gd name="connsiteY122" fmla="*/ 601075 h 975922"/>
              <a:gd name="connsiteX123" fmla="*/ 870433 w 890143"/>
              <a:gd name="connsiteY123" fmla="*/ 600700 h 975922"/>
              <a:gd name="connsiteX124" fmla="*/ 871653 w 890143"/>
              <a:gd name="connsiteY124" fmla="*/ 599875 h 975922"/>
              <a:gd name="connsiteX125" fmla="*/ 867385 w 890143"/>
              <a:gd name="connsiteY125" fmla="*/ 598047 h 975922"/>
              <a:gd name="connsiteX126" fmla="*/ 577063 w 890143"/>
              <a:gd name="connsiteY126" fmla="*/ 595532 h 975922"/>
              <a:gd name="connsiteX127" fmla="*/ 578892 w 890143"/>
              <a:gd name="connsiteY127" fmla="*/ 615649 h 975922"/>
              <a:gd name="connsiteX128" fmla="*/ 580721 w 890143"/>
              <a:gd name="connsiteY128" fmla="*/ 616868 h 975922"/>
              <a:gd name="connsiteX129" fmla="*/ 581940 w 890143"/>
              <a:gd name="connsiteY129" fmla="*/ 615649 h 975922"/>
              <a:gd name="connsiteX130" fmla="*/ 580111 w 890143"/>
              <a:gd name="connsiteY130" fmla="*/ 595532 h 975922"/>
              <a:gd name="connsiteX131" fmla="*/ 577063 w 890143"/>
              <a:gd name="connsiteY131" fmla="*/ 595532 h 975922"/>
              <a:gd name="connsiteX132" fmla="*/ 696308 w 890143"/>
              <a:gd name="connsiteY132" fmla="*/ 593413 h 975922"/>
              <a:gd name="connsiteX133" fmla="*/ 693726 w 890143"/>
              <a:gd name="connsiteY133" fmla="*/ 594313 h 975922"/>
              <a:gd name="connsiteX134" fmla="*/ 692506 w 890143"/>
              <a:gd name="connsiteY134" fmla="*/ 597970 h 975922"/>
              <a:gd name="connsiteX135" fmla="*/ 695325 w 890143"/>
              <a:gd name="connsiteY135" fmla="*/ 598732 h 975922"/>
              <a:gd name="connsiteX136" fmla="*/ 696766 w 890143"/>
              <a:gd name="connsiteY136" fmla="*/ 598580 h 975922"/>
              <a:gd name="connsiteX137" fmla="*/ 697594 w 890143"/>
              <a:gd name="connsiteY137" fmla="*/ 596904 h 975922"/>
              <a:gd name="connsiteX138" fmla="*/ 697970 w 890143"/>
              <a:gd name="connsiteY138" fmla="*/ 594313 h 975922"/>
              <a:gd name="connsiteX139" fmla="*/ 696308 w 890143"/>
              <a:gd name="connsiteY139" fmla="*/ 593413 h 975922"/>
              <a:gd name="connsiteX140" fmla="*/ 715616 w 890143"/>
              <a:gd name="connsiteY140" fmla="*/ 592396 h 975922"/>
              <a:gd name="connsiteX141" fmla="*/ 714405 w 890143"/>
              <a:gd name="connsiteY141" fmla="*/ 592546 h 975922"/>
              <a:gd name="connsiteX142" fmla="*/ 709563 w 890143"/>
              <a:gd name="connsiteY142" fmla="*/ 611418 h 975922"/>
              <a:gd name="connsiteX143" fmla="*/ 708576 w 890143"/>
              <a:gd name="connsiteY143" fmla="*/ 614245 h 975922"/>
              <a:gd name="connsiteX144" fmla="*/ 705306 w 890143"/>
              <a:gd name="connsiteY144" fmla="*/ 621198 h 975922"/>
              <a:gd name="connsiteX145" fmla="*/ 702637 w 890143"/>
              <a:gd name="connsiteY145" fmla="*/ 627665 h 975922"/>
              <a:gd name="connsiteX146" fmla="*/ 702256 w 890143"/>
              <a:gd name="connsiteY146" fmla="*/ 630918 h 975922"/>
              <a:gd name="connsiteX147" fmla="*/ 704464 w 890143"/>
              <a:gd name="connsiteY147" fmla="*/ 630759 h 975922"/>
              <a:gd name="connsiteX148" fmla="*/ 710773 w 890143"/>
              <a:gd name="connsiteY148" fmla="*/ 620587 h 975922"/>
              <a:gd name="connsiteX149" fmla="*/ 716827 w 890143"/>
              <a:gd name="connsiteY149" fmla="*/ 593149 h 975922"/>
              <a:gd name="connsiteX150" fmla="*/ 715616 w 890143"/>
              <a:gd name="connsiteY150" fmla="*/ 592396 h 975922"/>
              <a:gd name="connsiteX151" fmla="*/ 277293 w 890143"/>
              <a:gd name="connsiteY151" fmla="*/ 591874 h 975922"/>
              <a:gd name="connsiteX152" fmla="*/ 276073 w 890143"/>
              <a:gd name="connsiteY152" fmla="*/ 593170 h 975922"/>
              <a:gd name="connsiteX153" fmla="*/ 274854 w 890143"/>
              <a:gd name="connsiteY153" fmla="*/ 596751 h 975922"/>
              <a:gd name="connsiteX154" fmla="*/ 274940 w 890143"/>
              <a:gd name="connsiteY154" fmla="*/ 598132 h 975922"/>
              <a:gd name="connsiteX155" fmla="*/ 275540 w 890143"/>
              <a:gd name="connsiteY155" fmla="*/ 598656 h 975922"/>
              <a:gd name="connsiteX156" fmla="*/ 278436 w 890143"/>
              <a:gd name="connsiteY156" fmla="*/ 597285 h 975922"/>
              <a:gd name="connsiteX157" fmla="*/ 278588 w 890143"/>
              <a:gd name="connsiteY157" fmla="*/ 593170 h 975922"/>
              <a:gd name="connsiteX158" fmla="*/ 605257 w 890143"/>
              <a:gd name="connsiteY158" fmla="*/ 591265 h 975922"/>
              <a:gd name="connsiteX159" fmla="*/ 604648 w 890143"/>
              <a:gd name="connsiteY159" fmla="*/ 594922 h 975922"/>
              <a:gd name="connsiteX160" fmla="*/ 607696 w 890143"/>
              <a:gd name="connsiteY160" fmla="*/ 595532 h 975922"/>
              <a:gd name="connsiteX161" fmla="*/ 608915 w 890143"/>
              <a:gd name="connsiteY161" fmla="*/ 593703 h 975922"/>
              <a:gd name="connsiteX162" fmla="*/ 607086 w 890143"/>
              <a:gd name="connsiteY162" fmla="*/ 591265 h 975922"/>
              <a:gd name="connsiteX163" fmla="*/ 608992 w 890143"/>
              <a:gd name="connsiteY163" fmla="*/ 578997 h 975922"/>
              <a:gd name="connsiteX164" fmla="*/ 607696 w 890143"/>
              <a:gd name="connsiteY164" fmla="*/ 582121 h 975922"/>
              <a:gd name="connsiteX165" fmla="*/ 606477 w 890143"/>
              <a:gd name="connsiteY165" fmla="*/ 588217 h 975922"/>
              <a:gd name="connsiteX166" fmla="*/ 609068 w 890143"/>
              <a:gd name="connsiteY166" fmla="*/ 588826 h 975922"/>
              <a:gd name="connsiteX167" fmla="*/ 610745 w 890143"/>
              <a:gd name="connsiteY167" fmla="*/ 585778 h 975922"/>
              <a:gd name="connsiteX168" fmla="*/ 611202 w 890143"/>
              <a:gd name="connsiteY168" fmla="*/ 581968 h 975922"/>
              <a:gd name="connsiteX169" fmla="*/ 610745 w 890143"/>
              <a:gd name="connsiteY169" fmla="*/ 579073 h 975922"/>
              <a:gd name="connsiteX170" fmla="*/ 608992 w 890143"/>
              <a:gd name="connsiteY170" fmla="*/ 578997 h 975922"/>
              <a:gd name="connsiteX171" fmla="*/ 578948 w 890143"/>
              <a:gd name="connsiteY171" fmla="*/ 572367 h 975922"/>
              <a:gd name="connsiteX172" fmla="*/ 577734 w 890143"/>
              <a:gd name="connsiteY172" fmla="*/ 581511 h 975922"/>
              <a:gd name="connsiteX173" fmla="*/ 580162 w 890143"/>
              <a:gd name="connsiteY173" fmla="*/ 582121 h 975922"/>
              <a:gd name="connsiteX174" fmla="*/ 579555 w 890143"/>
              <a:gd name="connsiteY174" fmla="*/ 573586 h 975922"/>
              <a:gd name="connsiteX175" fmla="*/ 302896 w 890143"/>
              <a:gd name="connsiteY175" fmla="*/ 568710 h 975922"/>
              <a:gd name="connsiteX176" fmla="*/ 303506 w 890143"/>
              <a:gd name="connsiteY176" fmla="*/ 574196 h 975922"/>
              <a:gd name="connsiteX177" fmla="*/ 301676 w 890143"/>
              <a:gd name="connsiteY177" fmla="*/ 575415 h 975922"/>
              <a:gd name="connsiteX178" fmla="*/ 300457 w 890143"/>
              <a:gd name="connsiteY178" fmla="*/ 574196 h 975922"/>
              <a:gd name="connsiteX179" fmla="*/ 300914 w 890143"/>
              <a:gd name="connsiteY179" fmla="*/ 571758 h 975922"/>
              <a:gd name="connsiteX180" fmla="*/ 302286 w 890143"/>
              <a:gd name="connsiteY180" fmla="*/ 569319 h 975922"/>
              <a:gd name="connsiteX181" fmla="*/ 605279 w 890143"/>
              <a:gd name="connsiteY181" fmla="*/ 565662 h 975922"/>
              <a:gd name="connsiteX182" fmla="*/ 605803 w 890143"/>
              <a:gd name="connsiteY182" fmla="*/ 567338 h 975922"/>
              <a:gd name="connsiteX183" fmla="*/ 605878 w 890143"/>
              <a:gd name="connsiteY183" fmla="*/ 569929 h 975922"/>
              <a:gd name="connsiteX184" fmla="*/ 602269 w 890143"/>
              <a:gd name="connsiteY184" fmla="*/ 572520 h 975922"/>
              <a:gd name="connsiteX185" fmla="*/ 598628 w 890143"/>
              <a:gd name="connsiteY185" fmla="*/ 574196 h 975922"/>
              <a:gd name="connsiteX186" fmla="*/ 598774 w 890143"/>
              <a:gd name="connsiteY186" fmla="*/ 570615 h 975922"/>
              <a:gd name="connsiteX187" fmla="*/ 605279 w 890143"/>
              <a:gd name="connsiteY187" fmla="*/ 565662 h 975922"/>
              <a:gd name="connsiteX188" fmla="*/ 853425 w 890143"/>
              <a:gd name="connsiteY188" fmla="*/ 563223 h 975922"/>
              <a:gd name="connsiteX189" fmla="*/ 851596 w 890143"/>
              <a:gd name="connsiteY189" fmla="*/ 565052 h 975922"/>
              <a:gd name="connsiteX190" fmla="*/ 851443 w 890143"/>
              <a:gd name="connsiteY190" fmla="*/ 566424 h 975922"/>
              <a:gd name="connsiteX191" fmla="*/ 852205 w 890143"/>
              <a:gd name="connsiteY191" fmla="*/ 566881 h 975922"/>
              <a:gd name="connsiteX192" fmla="*/ 854187 w 890143"/>
              <a:gd name="connsiteY192" fmla="*/ 565814 h 975922"/>
              <a:gd name="connsiteX193" fmla="*/ 855254 w 890143"/>
              <a:gd name="connsiteY193" fmla="*/ 563833 h 975922"/>
              <a:gd name="connsiteX194" fmla="*/ 615623 w 890143"/>
              <a:gd name="connsiteY194" fmla="*/ 552250 h 975922"/>
              <a:gd name="connsiteX195" fmla="*/ 613717 w 890143"/>
              <a:gd name="connsiteY195" fmla="*/ 555070 h 975922"/>
              <a:gd name="connsiteX196" fmla="*/ 611355 w 890143"/>
              <a:gd name="connsiteY196" fmla="*/ 563833 h 975922"/>
              <a:gd name="connsiteX197" fmla="*/ 615623 w 890143"/>
              <a:gd name="connsiteY197" fmla="*/ 562614 h 975922"/>
              <a:gd name="connsiteX198" fmla="*/ 618367 w 890143"/>
              <a:gd name="connsiteY198" fmla="*/ 558346 h 975922"/>
              <a:gd name="connsiteX199" fmla="*/ 617452 w 890143"/>
              <a:gd name="connsiteY199" fmla="*/ 554079 h 975922"/>
              <a:gd name="connsiteX200" fmla="*/ 616842 w 890143"/>
              <a:gd name="connsiteY200" fmla="*/ 552860 h 975922"/>
              <a:gd name="connsiteX201" fmla="*/ 616233 w 890143"/>
              <a:gd name="connsiteY201" fmla="*/ 552327 h 975922"/>
              <a:gd name="connsiteX202" fmla="*/ 615623 w 890143"/>
              <a:gd name="connsiteY202" fmla="*/ 552250 h 975922"/>
              <a:gd name="connsiteX203" fmla="*/ 697993 w 890143"/>
              <a:gd name="connsiteY203" fmla="*/ 543106 h 975922"/>
              <a:gd name="connsiteX204" fmla="*/ 693116 w 890143"/>
              <a:gd name="connsiteY204" fmla="*/ 552250 h 975922"/>
              <a:gd name="connsiteX205" fmla="*/ 693726 w 890143"/>
              <a:gd name="connsiteY205" fmla="*/ 554689 h 975922"/>
              <a:gd name="connsiteX206" fmla="*/ 699212 w 890143"/>
              <a:gd name="connsiteY206" fmla="*/ 546764 h 975922"/>
              <a:gd name="connsiteX207" fmla="*/ 303506 w 890143"/>
              <a:gd name="connsiteY207" fmla="*/ 538839 h 975922"/>
              <a:gd name="connsiteX208" fmla="*/ 305944 w 890143"/>
              <a:gd name="connsiteY208" fmla="*/ 542497 h 975922"/>
              <a:gd name="connsiteX209" fmla="*/ 305791 w 890143"/>
              <a:gd name="connsiteY209" fmla="*/ 546612 h 975922"/>
              <a:gd name="connsiteX210" fmla="*/ 302896 w 890143"/>
              <a:gd name="connsiteY210" fmla="*/ 549812 h 975922"/>
              <a:gd name="connsiteX211" fmla="*/ 302286 w 890143"/>
              <a:gd name="connsiteY211" fmla="*/ 544326 h 975922"/>
              <a:gd name="connsiteX212" fmla="*/ 303506 w 890143"/>
              <a:gd name="connsiteY212" fmla="*/ 538839 h 975922"/>
              <a:gd name="connsiteX213" fmla="*/ 711937 w 890143"/>
              <a:gd name="connsiteY213" fmla="*/ 532747 h 975922"/>
              <a:gd name="connsiteX214" fmla="*/ 713766 w 890143"/>
              <a:gd name="connsiteY214" fmla="*/ 534573 h 975922"/>
              <a:gd name="connsiteX215" fmla="*/ 713157 w 890143"/>
              <a:gd name="connsiteY215" fmla="*/ 535791 h 975922"/>
              <a:gd name="connsiteX216" fmla="*/ 711937 w 890143"/>
              <a:gd name="connsiteY216" fmla="*/ 535791 h 975922"/>
              <a:gd name="connsiteX217" fmla="*/ 711328 w 890143"/>
              <a:gd name="connsiteY217" fmla="*/ 533356 h 975922"/>
              <a:gd name="connsiteX218" fmla="*/ 694335 w 890143"/>
              <a:gd name="connsiteY218" fmla="*/ 532743 h 975922"/>
              <a:gd name="connsiteX219" fmla="*/ 690678 w 890143"/>
              <a:gd name="connsiteY219" fmla="*/ 536401 h 975922"/>
              <a:gd name="connsiteX220" fmla="*/ 691897 w 890143"/>
              <a:gd name="connsiteY220" fmla="*/ 540668 h 975922"/>
              <a:gd name="connsiteX221" fmla="*/ 696164 w 890143"/>
              <a:gd name="connsiteY221" fmla="*/ 537010 h 975922"/>
              <a:gd name="connsiteX222" fmla="*/ 696161 w 890143"/>
              <a:gd name="connsiteY222" fmla="*/ 534420 h 975922"/>
              <a:gd name="connsiteX223" fmla="*/ 694335 w 890143"/>
              <a:gd name="connsiteY223" fmla="*/ 532743 h 975922"/>
              <a:gd name="connsiteX224" fmla="*/ 700431 w 890143"/>
              <a:gd name="connsiteY224" fmla="*/ 532143 h 975922"/>
              <a:gd name="connsiteX225" fmla="*/ 698602 w 890143"/>
              <a:gd name="connsiteY225" fmla="*/ 534572 h 975922"/>
              <a:gd name="connsiteX226" fmla="*/ 701041 w 890143"/>
              <a:gd name="connsiteY226" fmla="*/ 536401 h 975922"/>
              <a:gd name="connsiteX227" fmla="*/ 702243 w 890143"/>
              <a:gd name="connsiteY227" fmla="*/ 535791 h 975922"/>
              <a:gd name="connsiteX228" fmla="*/ 701041 w 890143"/>
              <a:gd name="connsiteY228" fmla="*/ 532743 h 975922"/>
              <a:gd name="connsiteX229" fmla="*/ 304115 w 890143"/>
              <a:gd name="connsiteY229" fmla="*/ 527257 h 975922"/>
              <a:gd name="connsiteX230" fmla="*/ 305944 w 890143"/>
              <a:gd name="connsiteY230" fmla="*/ 527866 h 975922"/>
              <a:gd name="connsiteX231" fmla="*/ 306249 w 890143"/>
              <a:gd name="connsiteY231" fmla="*/ 531219 h 975922"/>
              <a:gd name="connsiteX232" fmla="*/ 304724 w 890143"/>
              <a:gd name="connsiteY232" fmla="*/ 532743 h 975922"/>
              <a:gd name="connsiteX233" fmla="*/ 304115 w 890143"/>
              <a:gd name="connsiteY233" fmla="*/ 527257 h 975922"/>
              <a:gd name="connsiteX234" fmla="*/ 733273 w 890143"/>
              <a:gd name="connsiteY234" fmla="*/ 519961 h 975922"/>
              <a:gd name="connsiteX235" fmla="*/ 733197 w 890143"/>
              <a:gd name="connsiteY235" fmla="*/ 525288 h 975922"/>
              <a:gd name="connsiteX236" fmla="*/ 730835 w 890143"/>
              <a:gd name="connsiteY236" fmla="*/ 531529 h 975922"/>
              <a:gd name="connsiteX237" fmla="*/ 729638 w 890143"/>
              <a:gd name="connsiteY237" fmla="*/ 535791 h 975922"/>
              <a:gd name="connsiteX238" fmla="*/ 727916 w 890143"/>
              <a:gd name="connsiteY238" fmla="*/ 536096 h 975922"/>
              <a:gd name="connsiteX239" fmla="*/ 726644 w 890143"/>
              <a:gd name="connsiteY239" fmla="*/ 534573 h 975922"/>
              <a:gd name="connsiteX240" fmla="*/ 731445 w 890143"/>
              <a:gd name="connsiteY240" fmla="*/ 524223 h 975922"/>
              <a:gd name="connsiteX241" fmla="*/ 732359 w 890143"/>
              <a:gd name="connsiteY241" fmla="*/ 521635 h 975922"/>
              <a:gd name="connsiteX242" fmla="*/ 733273 w 890143"/>
              <a:gd name="connsiteY242" fmla="*/ 519961 h 975922"/>
              <a:gd name="connsiteX243" fmla="*/ 876606 w 890143"/>
              <a:gd name="connsiteY243" fmla="*/ 519387 h 975922"/>
              <a:gd name="connsiteX244" fmla="*/ 865023 w 890143"/>
              <a:gd name="connsiteY244" fmla="*/ 529143 h 975922"/>
              <a:gd name="connsiteX245" fmla="*/ 864414 w 890143"/>
              <a:gd name="connsiteY245" fmla="*/ 530943 h 975922"/>
              <a:gd name="connsiteX246" fmla="*/ 868071 w 890143"/>
              <a:gd name="connsiteY246" fmla="*/ 533353 h 975922"/>
              <a:gd name="connsiteX247" fmla="*/ 879044 w 890143"/>
              <a:gd name="connsiteY247" fmla="*/ 523054 h 975922"/>
              <a:gd name="connsiteX248" fmla="*/ 876606 w 890143"/>
              <a:gd name="connsiteY248" fmla="*/ 519387 h 975922"/>
              <a:gd name="connsiteX249" fmla="*/ 701685 w 890143"/>
              <a:gd name="connsiteY249" fmla="*/ 513028 h 975922"/>
              <a:gd name="connsiteX250" fmla="*/ 700431 w 890143"/>
              <a:gd name="connsiteY250" fmla="*/ 513276 h 975922"/>
              <a:gd name="connsiteX251" fmla="*/ 694945 w 890143"/>
              <a:gd name="connsiteY251" fmla="*/ 522443 h 975922"/>
              <a:gd name="connsiteX252" fmla="*/ 696774 w 890143"/>
              <a:gd name="connsiteY252" fmla="*/ 527943 h 975922"/>
              <a:gd name="connsiteX253" fmla="*/ 698679 w 890143"/>
              <a:gd name="connsiteY253" fmla="*/ 525956 h 975922"/>
              <a:gd name="connsiteX254" fmla="*/ 699212 w 890143"/>
              <a:gd name="connsiteY254" fmla="*/ 524887 h 975922"/>
              <a:gd name="connsiteX255" fmla="*/ 701863 w 890143"/>
              <a:gd name="connsiteY255" fmla="*/ 514957 h 975922"/>
              <a:gd name="connsiteX256" fmla="*/ 701685 w 890143"/>
              <a:gd name="connsiteY256" fmla="*/ 513028 h 975922"/>
              <a:gd name="connsiteX257" fmla="*/ 630642 w 890143"/>
              <a:gd name="connsiteY257" fmla="*/ 511029 h 975922"/>
              <a:gd name="connsiteX258" fmla="*/ 628466 w 890143"/>
              <a:gd name="connsiteY258" fmla="*/ 511407 h 975922"/>
              <a:gd name="connsiteX259" fmla="*/ 626589 w 890143"/>
              <a:gd name="connsiteY259" fmla="*/ 512474 h 975922"/>
              <a:gd name="connsiteX260" fmla="*/ 626060 w 890143"/>
              <a:gd name="connsiteY260" fmla="*/ 514455 h 975922"/>
              <a:gd name="connsiteX261" fmla="*/ 626670 w 890143"/>
              <a:gd name="connsiteY261" fmla="*/ 516284 h 975922"/>
              <a:gd name="connsiteX262" fmla="*/ 631471 w 890143"/>
              <a:gd name="connsiteY262" fmla="*/ 512017 h 975922"/>
              <a:gd name="connsiteX263" fmla="*/ 630642 w 890143"/>
              <a:gd name="connsiteY263" fmla="*/ 511029 h 975922"/>
              <a:gd name="connsiteX264" fmla="*/ 660198 w 890143"/>
              <a:gd name="connsiteY264" fmla="*/ 510798 h 975922"/>
              <a:gd name="connsiteX265" fmla="*/ 659740 w 890143"/>
              <a:gd name="connsiteY265" fmla="*/ 512017 h 975922"/>
              <a:gd name="connsiteX266" fmla="*/ 660198 w 890143"/>
              <a:gd name="connsiteY266" fmla="*/ 513236 h 975922"/>
              <a:gd name="connsiteX267" fmla="*/ 660807 w 890143"/>
              <a:gd name="connsiteY267" fmla="*/ 513846 h 975922"/>
              <a:gd name="connsiteX268" fmla="*/ 662636 w 890143"/>
              <a:gd name="connsiteY268" fmla="*/ 511407 h 975922"/>
              <a:gd name="connsiteX269" fmla="*/ 740665 w 890143"/>
              <a:gd name="connsiteY269" fmla="*/ 504092 h 975922"/>
              <a:gd name="connsiteX270" fmla="*/ 742461 w 890143"/>
              <a:gd name="connsiteY270" fmla="*/ 505921 h 975922"/>
              <a:gd name="connsiteX271" fmla="*/ 742461 w 890143"/>
              <a:gd name="connsiteY271" fmla="*/ 507140 h 975922"/>
              <a:gd name="connsiteX272" fmla="*/ 739446 w 890143"/>
              <a:gd name="connsiteY272" fmla="*/ 507750 h 975922"/>
              <a:gd name="connsiteX273" fmla="*/ 740665 w 890143"/>
              <a:gd name="connsiteY273" fmla="*/ 504092 h 975922"/>
              <a:gd name="connsiteX274" fmla="*/ 309678 w 890143"/>
              <a:gd name="connsiteY274" fmla="*/ 502949 h 975922"/>
              <a:gd name="connsiteX275" fmla="*/ 307842 w 890143"/>
              <a:gd name="connsiteY275" fmla="*/ 505835 h 975922"/>
              <a:gd name="connsiteX276" fmla="*/ 307794 w 890143"/>
              <a:gd name="connsiteY276" fmla="*/ 509578 h 975922"/>
              <a:gd name="connsiteX277" fmla="*/ 308694 w 890143"/>
              <a:gd name="connsiteY277" fmla="*/ 510340 h 975922"/>
              <a:gd name="connsiteX278" fmla="*/ 309601 w 890143"/>
              <a:gd name="connsiteY278" fmla="*/ 510188 h 975922"/>
              <a:gd name="connsiteX279" fmla="*/ 311430 w 890143"/>
              <a:gd name="connsiteY279" fmla="*/ 502949 h 975922"/>
              <a:gd name="connsiteX280" fmla="*/ 694792 w 890143"/>
              <a:gd name="connsiteY280" fmla="*/ 501425 h 975922"/>
              <a:gd name="connsiteX281" fmla="*/ 692506 w 890143"/>
              <a:gd name="connsiteY281" fmla="*/ 502263 h 975922"/>
              <a:gd name="connsiteX282" fmla="*/ 695554 w 890143"/>
              <a:gd name="connsiteY282" fmla="*/ 505921 h 975922"/>
              <a:gd name="connsiteX283" fmla="*/ 696539 w 890143"/>
              <a:gd name="connsiteY283" fmla="*/ 504854 h 975922"/>
              <a:gd name="connsiteX284" fmla="*/ 696164 w 890143"/>
              <a:gd name="connsiteY284" fmla="*/ 502873 h 975922"/>
              <a:gd name="connsiteX285" fmla="*/ 694792 w 890143"/>
              <a:gd name="connsiteY285" fmla="*/ 501425 h 975922"/>
              <a:gd name="connsiteX286" fmla="*/ 883978 w 890143"/>
              <a:gd name="connsiteY286" fmla="*/ 496396 h 975922"/>
              <a:gd name="connsiteX287" fmla="*/ 882682 w 890143"/>
              <a:gd name="connsiteY287" fmla="*/ 496853 h 975922"/>
              <a:gd name="connsiteX288" fmla="*/ 881920 w 890143"/>
              <a:gd name="connsiteY288" fmla="*/ 498526 h 975922"/>
              <a:gd name="connsiteX289" fmla="*/ 882072 w 890143"/>
              <a:gd name="connsiteY289" fmla="*/ 501092 h 975922"/>
              <a:gd name="connsiteX290" fmla="*/ 885731 w 890143"/>
              <a:gd name="connsiteY290" fmla="*/ 500491 h 975922"/>
              <a:gd name="connsiteX291" fmla="*/ 885731 w 890143"/>
              <a:gd name="connsiteY291" fmla="*/ 496853 h 975922"/>
              <a:gd name="connsiteX292" fmla="*/ 883978 w 890143"/>
              <a:gd name="connsiteY292" fmla="*/ 496396 h 975922"/>
              <a:gd name="connsiteX293" fmla="*/ 744856 w 890143"/>
              <a:gd name="connsiteY293" fmla="*/ 496167 h 975922"/>
              <a:gd name="connsiteX294" fmla="*/ 744856 w 890143"/>
              <a:gd name="connsiteY294" fmla="*/ 499825 h 975922"/>
              <a:gd name="connsiteX295" fmla="*/ 742910 w 890143"/>
              <a:gd name="connsiteY295" fmla="*/ 500282 h 975922"/>
              <a:gd name="connsiteX296" fmla="*/ 741862 w 890143"/>
              <a:gd name="connsiteY296" fmla="*/ 499825 h 975922"/>
              <a:gd name="connsiteX297" fmla="*/ 744856 w 890143"/>
              <a:gd name="connsiteY297" fmla="*/ 496167 h 975922"/>
              <a:gd name="connsiteX298" fmla="*/ 710718 w 890143"/>
              <a:gd name="connsiteY298" fmla="*/ 484051 h 975922"/>
              <a:gd name="connsiteX299" fmla="*/ 705232 w 890143"/>
              <a:gd name="connsiteY299" fmla="*/ 490757 h 975922"/>
              <a:gd name="connsiteX300" fmla="*/ 702424 w 890143"/>
              <a:gd name="connsiteY300" fmla="*/ 496998 h 975922"/>
              <a:gd name="connsiteX301" fmla="*/ 701038 w 890143"/>
              <a:gd name="connsiteY301" fmla="*/ 502313 h 975922"/>
              <a:gd name="connsiteX302" fmla="*/ 701572 w 890143"/>
              <a:gd name="connsiteY302" fmla="*/ 504738 h 975922"/>
              <a:gd name="connsiteX303" fmla="*/ 703479 w 890143"/>
              <a:gd name="connsiteY303" fmla="*/ 507163 h 975922"/>
              <a:gd name="connsiteX304" fmla="*/ 709499 w 890143"/>
              <a:gd name="connsiteY304" fmla="*/ 486490 h 975922"/>
              <a:gd name="connsiteX305" fmla="*/ 561747 w 890143"/>
              <a:gd name="connsiteY305" fmla="*/ 479556 h 975922"/>
              <a:gd name="connsiteX306" fmla="*/ 559385 w 890143"/>
              <a:gd name="connsiteY306" fmla="*/ 480318 h 975922"/>
              <a:gd name="connsiteX307" fmla="*/ 564871 w 890143"/>
              <a:gd name="connsiteY307" fmla="*/ 595532 h 975922"/>
              <a:gd name="connsiteX308" fmla="*/ 563119 w 890143"/>
              <a:gd name="connsiteY308" fmla="*/ 610162 h 975922"/>
              <a:gd name="connsiteX309" fmla="*/ 561290 w 890143"/>
              <a:gd name="connsiteY309" fmla="*/ 628450 h 975922"/>
              <a:gd name="connsiteX310" fmla="*/ 562119 w 890143"/>
              <a:gd name="connsiteY310" fmla="*/ 634851 h 975922"/>
              <a:gd name="connsiteX311" fmla="*/ 564263 w 890143"/>
              <a:gd name="connsiteY311" fmla="*/ 637594 h 975922"/>
              <a:gd name="connsiteX312" fmla="*/ 570358 w 890143"/>
              <a:gd name="connsiteY312" fmla="*/ 633937 h 975922"/>
              <a:gd name="connsiteX313" fmla="*/ 574015 w 890143"/>
              <a:gd name="connsiteY313" fmla="*/ 627841 h 975922"/>
              <a:gd name="connsiteX314" fmla="*/ 570358 w 890143"/>
              <a:gd name="connsiteY314" fmla="*/ 508969 h 975922"/>
              <a:gd name="connsiteX315" fmla="*/ 565481 w 890143"/>
              <a:gd name="connsiteY315" fmla="*/ 480927 h 975922"/>
              <a:gd name="connsiteX316" fmla="*/ 563652 w 890143"/>
              <a:gd name="connsiteY316" fmla="*/ 479708 h 975922"/>
              <a:gd name="connsiteX317" fmla="*/ 561747 w 890143"/>
              <a:gd name="connsiteY317" fmla="*/ 479556 h 975922"/>
              <a:gd name="connsiteX318" fmla="*/ 752095 w 890143"/>
              <a:gd name="connsiteY318" fmla="*/ 476274 h 975922"/>
              <a:gd name="connsiteX319" fmla="*/ 753466 w 890143"/>
              <a:gd name="connsiteY319" fmla="*/ 476736 h 975922"/>
              <a:gd name="connsiteX320" fmla="*/ 753466 w 890143"/>
              <a:gd name="connsiteY320" fmla="*/ 481537 h 975922"/>
              <a:gd name="connsiteX321" fmla="*/ 750418 w 890143"/>
              <a:gd name="connsiteY321" fmla="*/ 482146 h 975922"/>
              <a:gd name="connsiteX322" fmla="*/ 749656 w 890143"/>
              <a:gd name="connsiteY322" fmla="*/ 480788 h 975922"/>
              <a:gd name="connsiteX323" fmla="*/ 749809 w 890143"/>
              <a:gd name="connsiteY323" fmla="*/ 478536 h 975922"/>
              <a:gd name="connsiteX324" fmla="*/ 752095 w 890143"/>
              <a:gd name="connsiteY324" fmla="*/ 476274 h 975922"/>
              <a:gd name="connsiteX325" fmla="*/ 287122 w 890143"/>
              <a:gd name="connsiteY325" fmla="*/ 472414 h 975922"/>
              <a:gd name="connsiteX326" fmla="*/ 285218 w 890143"/>
              <a:gd name="connsiteY326" fmla="*/ 473481 h 975922"/>
              <a:gd name="connsiteX327" fmla="*/ 284684 w 890143"/>
              <a:gd name="connsiteY327" fmla="*/ 475463 h 975922"/>
              <a:gd name="connsiteX328" fmla="*/ 284601 w 890143"/>
              <a:gd name="connsiteY328" fmla="*/ 479966 h 975922"/>
              <a:gd name="connsiteX329" fmla="*/ 285846 w 890143"/>
              <a:gd name="connsiteY329" fmla="*/ 502339 h 975922"/>
              <a:gd name="connsiteX330" fmla="*/ 282178 w 890143"/>
              <a:gd name="connsiteY330" fmla="*/ 585855 h 975922"/>
              <a:gd name="connsiteX331" fmla="*/ 279121 w 890143"/>
              <a:gd name="connsiteY331" fmla="*/ 616944 h 975922"/>
              <a:gd name="connsiteX332" fmla="*/ 276089 w 890143"/>
              <a:gd name="connsiteY332" fmla="*/ 619383 h 975922"/>
              <a:gd name="connsiteX333" fmla="*/ 273662 w 890143"/>
              <a:gd name="connsiteY333" fmla="*/ 622431 h 975922"/>
              <a:gd name="connsiteX334" fmla="*/ 273738 w 890143"/>
              <a:gd name="connsiteY334" fmla="*/ 624412 h 975922"/>
              <a:gd name="connsiteX335" fmla="*/ 274269 w 890143"/>
              <a:gd name="connsiteY335" fmla="*/ 625479 h 975922"/>
              <a:gd name="connsiteX336" fmla="*/ 274931 w 890143"/>
              <a:gd name="connsiteY336" fmla="*/ 626012 h 975922"/>
              <a:gd name="connsiteX337" fmla="*/ 278568 w 890143"/>
              <a:gd name="connsiteY337" fmla="*/ 622964 h 975922"/>
              <a:gd name="connsiteX338" fmla="*/ 280468 w 890143"/>
              <a:gd name="connsiteY338" fmla="*/ 621897 h 975922"/>
              <a:gd name="connsiteX339" fmla="*/ 281000 w 890143"/>
              <a:gd name="connsiteY339" fmla="*/ 623574 h 975922"/>
              <a:gd name="connsiteX340" fmla="*/ 279176 w 890143"/>
              <a:gd name="connsiteY340" fmla="*/ 678438 h 975922"/>
              <a:gd name="connsiteX341" fmla="*/ 282217 w 890143"/>
              <a:gd name="connsiteY341" fmla="*/ 682095 h 975922"/>
              <a:gd name="connsiteX342" fmla="*/ 284193 w 890143"/>
              <a:gd name="connsiteY342" fmla="*/ 681105 h 975922"/>
              <a:gd name="connsiteX343" fmla="*/ 285257 w 890143"/>
              <a:gd name="connsiteY343" fmla="*/ 677828 h 975922"/>
              <a:gd name="connsiteX344" fmla="*/ 285293 w 890143"/>
              <a:gd name="connsiteY344" fmla="*/ 669293 h 975922"/>
              <a:gd name="connsiteX345" fmla="*/ 284684 w 890143"/>
              <a:gd name="connsiteY345" fmla="*/ 662619 h 975922"/>
              <a:gd name="connsiteX346" fmla="*/ 292609 w 890143"/>
              <a:gd name="connsiteY346" fmla="*/ 475463 h 975922"/>
              <a:gd name="connsiteX347" fmla="*/ 292152 w 890143"/>
              <a:gd name="connsiteY347" fmla="*/ 473481 h 975922"/>
              <a:gd name="connsiteX348" fmla="*/ 290780 w 890143"/>
              <a:gd name="connsiteY348" fmla="*/ 472414 h 975922"/>
              <a:gd name="connsiteX349" fmla="*/ 287122 w 890143"/>
              <a:gd name="connsiteY349" fmla="*/ 472414 h 975922"/>
              <a:gd name="connsiteX350" fmla="*/ 728402 w 890143"/>
              <a:gd name="connsiteY350" fmla="*/ 471859 h 975922"/>
              <a:gd name="connsiteX351" fmla="*/ 729006 w 890143"/>
              <a:gd name="connsiteY351" fmla="*/ 475460 h 975922"/>
              <a:gd name="connsiteX352" fmla="*/ 725381 w 890143"/>
              <a:gd name="connsiteY352" fmla="*/ 479708 h 975922"/>
              <a:gd name="connsiteX353" fmla="*/ 724777 w 890143"/>
              <a:gd name="connsiteY353" fmla="*/ 476660 h 975922"/>
              <a:gd name="connsiteX354" fmla="*/ 728402 w 890143"/>
              <a:gd name="connsiteY354" fmla="*/ 471859 h 975922"/>
              <a:gd name="connsiteX355" fmla="*/ 632137 w 890143"/>
              <a:gd name="connsiteY355" fmla="*/ 468811 h 975922"/>
              <a:gd name="connsiteX356" fmla="*/ 632737 w 890143"/>
              <a:gd name="connsiteY356" fmla="*/ 471812 h 975922"/>
              <a:gd name="connsiteX357" fmla="*/ 630937 w 890143"/>
              <a:gd name="connsiteY357" fmla="*/ 472412 h 975922"/>
              <a:gd name="connsiteX358" fmla="*/ 629108 w 890143"/>
              <a:gd name="connsiteY358" fmla="*/ 470612 h 975922"/>
              <a:gd name="connsiteX359" fmla="*/ 629108 w 890143"/>
              <a:gd name="connsiteY359" fmla="*/ 469411 h 975922"/>
              <a:gd name="connsiteX360" fmla="*/ 756995 w 890143"/>
              <a:gd name="connsiteY360" fmla="*/ 467897 h 975922"/>
              <a:gd name="connsiteX361" fmla="*/ 758267 w 890143"/>
              <a:gd name="connsiteY361" fmla="*/ 468811 h 975922"/>
              <a:gd name="connsiteX362" fmla="*/ 758724 w 890143"/>
              <a:gd name="connsiteY362" fmla="*/ 471246 h 975922"/>
              <a:gd name="connsiteX363" fmla="*/ 758267 w 890143"/>
              <a:gd name="connsiteY363" fmla="*/ 473660 h 975922"/>
              <a:gd name="connsiteX364" fmla="*/ 756471 w 890143"/>
              <a:gd name="connsiteY364" fmla="*/ 475460 h 975922"/>
              <a:gd name="connsiteX365" fmla="*/ 754076 w 890143"/>
              <a:gd name="connsiteY365" fmla="*/ 473059 h 975922"/>
              <a:gd name="connsiteX366" fmla="*/ 753996 w 890143"/>
              <a:gd name="connsiteY366" fmla="*/ 470714 h 975922"/>
              <a:gd name="connsiteX367" fmla="*/ 755273 w 890143"/>
              <a:gd name="connsiteY367" fmla="*/ 468811 h 975922"/>
              <a:gd name="connsiteX368" fmla="*/ 756995 w 890143"/>
              <a:gd name="connsiteY368" fmla="*/ 467897 h 975922"/>
              <a:gd name="connsiteX369" fmla="*/ 721152 w 890143"/>
              <a:gd name="connsiteY369" fmla="*/ 466983 h 975922"/>
              <a:gd name="connsiteX370" fmla="*/ 723569 w 890143"/>
              <a:gd name="connsiteY370" fmla="*/ 469377 h 975922"/>
              <a:gd name="connsiteX371" fmla="*/ 722511 w 890143"/>
              <a:gd name="connsiteY371" fmla="*/ 471178 h 975922"/>
              <a:gd name="connsiteX372" fmla="*/ 720548 w 890143"/>
              <a:gd name="connsiteY372" fmla="*/ 471174 h 975922"/>
              <a:gd name="connsiteX373" fmla="*/ 719786 w 890143"/>
              <a:gd name="connsiteY373" fmla="*/ 468928 h 975922"/>
              <a:gd name="connsiteX374" fmla="*/ 719938 w 890143"/>
              <a:gd name="connsiteY374" fmla="*/ 467581 h 975922"/>
              <a:gd name="connsiteX375" fmla="*/ 762534 w 890143"/>
              <a:gd name="connsiteY375" fmla="*/ 464544 h 975922"/>
              <a:gd name="connsiteX376" fmla="*/ 764363 w 890143"/>
              <a:gd name="connsiteY376" fmla="*/ 467592 h 975922"/>
              <a:gd name="connsiteX377" fmla="*/ 762534 w 890143"/>
              <a:gd name="connsiteY377" fmla="*/ 467592 h 975922"/>
              <a:gd name="connsiteX378" fmla="*/ 761315 w 890143"/>
              <a:gd name="connsiteY378" fmla="*/ 466983 h 975922"/>
              <a:gd name="connsiteX379" fmla="*/ 761315 w 890143"/>
              <a:gd name="connsiteY379" fmla="*/ 465154 h 975922"/>
              <a:gd name="connsiteX380" fmla="*/ 716254 w 890143"/>
              <a:gd name="connsiteY380" fmla="*/ 446820 h 975922"/>
              <a:gd name="connsiteX381" fmla="*/ 713890 w 890143"/>
              <a:gd name="connsiteY381" fmla="*/ 448181 h 975922"/>
              <a:gd name="connsiteX382" fmla="*/ 711984 w 890143"/>
              <a:gd name="connsiteY382" fmla="*/ 452288 h 975922"/>
              <a:gd name="connsiteX383" fmla="*/ 708934 w 890143"/>
              <a:gd name="connsiteY383" fmla="*/ 461468 h 975922"/>
              <a:gd name="connsiteX384" fmla="*/ 712594 w 890143"/>
              <a:gd name="connsiteY384" fmla="*/ 463303 h 975922"/>
              <a:gd name="connsiteX385" fmla="*/ 718084 w 890143"/>
              <a:gd name="connsiteY385" fmla="*/ 455960 h 975922"/>
              <a:gd name="connsiteX386" fmla="*/ 719075 w 890143"/>
              <a:gd name="connsiteY386" fmla="*/ 453206 h 975922"/>
              <a:gd name="connsiteX387" fmla="*/ 718694 w 890143"/>
              <a:gd name="connsiteY387" fmla="*/ 450452 h 975922"/>
              <a:gd name="connsiteX388" fmla="*/ 717702 w 890143"/>
              <a:gd name="connsiteY388" fmla="*/ 447725 h 975922"/>
              <a:gd name="connsiteX389" fmla="*/ 716254 w 890143"/>
              <a:gd name="connsiteY389" fmla="*/ 446820 h 975922"/>
              <a:gd name="connsiteX390" fmla="*/ 310896 w 890143"/>
              <a:gd name="connsiteY390" fmla="*/ 444382 h 975922"/>
              <a:gd name="connsiteX391" fmla="*/ 308988 w 890143"/>
              <a:gd name="connsiteY391" fmla="*/ 444764 h 975922"/>
              <a:gd name="connsiteX392" fmla="*/ 308454 w 890143"/>
              <a:gd name="connsiteY392" fmla="*/ 445605 h 975922"/>
              <a:gd name="connsiteX393" fmla="*/ 312040 w 890143"/>
              <a:gd name="connsiteY393" fmla="*/ 457839 h 975922"/>
              <a:gd name="connsiteX394" fmla="*/ 312581 w 890143"/>
              <a:gd name="connsiteY394" fmla="*/ 454486 h 975922"/>
              <a:gd name="connsiteX395" fmla="*/ 312715 w 890143"/>
              <a:gd name="connsiteY395" fmla="*/ 445647 h 975922"/>
              <a:gd name="connsiteX396" fmla="*/ 312715 w 890143"/>
              <a:gd name="connsiteY396" fmla="*/ 445605 h 975922"/>
              <a:gd name="connsiteX397" fmla="*/ 312261 w 890143"/>
              <a:gd name="connsiteY397" fmla="*/ 444764 h 975922"/>
              <a:gd name="connsiteX398" fmla="*/ 310896 w 890143"/>
              <a:gd name="connsiteY398" fmla="*/ 444382 h 975922"/>
              <a:gd name="connsiteX399" fmla="*/ 641894 w 890143"/>
              <a:gd name="connsiteY399" fmla="*/ 441930 h 975922"/>
              <a:gd name="connsiteX400" fmla="*/ 642500 w 890143"/>
              <a:gd name="connsiteY400" fmla="*/ 443748 h 975922"/>
              <a:gd name="connsiteX401" fmla="*/ 641287 w 890143"/>
              <a:gd name="connsiteY401" fmla="*/ 444961 h 975922"/>
              <a:gd name="connsiteX402" fmla="*/ 638862 w 890143"/>
              <a:gd name="connsiteY402" fmla="*/ 444355 h 975922"/>
              <a:gd name="connsiteX403" fmla="*/ 638862 w 890143"/>
              <a:gd name="connsiteY403" fmla="*/ 442536 h 975922"/>
              <a:gd name="connsiteX404" fmla="*/ 490577 w 890143"/>
              <a:gd name="connsiteY404" fmla="*/ 429721 h 975922"/>
              <a:gd name="connsiteX405" fmla="*/ 488138 w 890143"/>
              <a:gd name="connsiteY405" fmla="*/ 457153 h 975922"/>
              <a:gd name="connsiteX406" fmla="*/ 490577 w 890143"/>
              <a:gd name="connsiteY406" fmla="*/ 533962 h 975922"/>
              <a:gd name="connsiteX407" fmla="*/ 494234 w 890143"/>
              <a:gd name="connsiteY407" fmla="*/ 581511 h 975922"/>
              <a:gd name="connsiteX408" fmla="*/ 495377 w 890143"/>
              <a:gd name="connsiteY408" fmla="*/ 582730 h 975922"/>
              <a:gd name="connsiteX409" fmla="*/ 497968 w 890143"/>
              <a:gd name="connsiteY409" fmla="*/ 582654 h 975922"/>
              <a:gd name="connsiteX410" fmla="*/ 499644 w 890143"/>
              <a:gd name="connsiteY410" fmla="*/ 582121 h 975922"/>
              <a:gd name="connsiteX411" fmla="*/ 500863 w 890143"/>
              <a:gd name="connsiteY411" fmla="*/ 580902 h 975922"/>
              <a:gd name="connsiteX412" fmla="*/ 501168 w 890143"/>
              <a:gd name="connsiteY412" fmla="*/ 568938 h 975922"/>
              <a:gd name="connsiteX413" fmla="*/ 499644 w 890143"/>
              <a:gd name="connsiteY413" fmla="*/ 549202 h 975922"/>
              <a:gd name="connsiteX414" fmla="*/ 497206 w 890143"/>
              <a:gd name="connsiteY414" fmla="*/ 512017 h 975922"/>
              <a:gd name="connsiteX415" fmla="*/ 498660 w 890143"/>
              <a:gd name="connsiteY415" fmla="*/ 507445 h 975922"/>
              <a:gd name="connsiteX416" fmla="*/ 503350 w 890143"/>
              <a:gd name="connsiteY416" fmla="*/ 502873 h 975922"/>
              <a:gd name="connsiteX417" fmla="*/ 503350 w 890143"/>
              <a:gd name="connsiteY417" fmla="*/ 493119 h 975922"/>
              <a:gd name="connsiteX418" fmla="*/ 502145 w 890143"/>
              <a:gd name="connsiteY418" fmla="*/ 491900 h 975922"/>
              <a:gd name="connsiteX419" fmla="*/ 496672 w 890143"/>
              <a:gd name="connsiteY419" fmla="*/ 492510 h 975922"/>
              <a:gd name="connsiteX420" fmla="*/ 495453 w 890143"/>
              <a:gd name="connsiteY420" fmla="*/ 491290 h 975922"/>
              <a:gd name="connsiteX421" fmla="*/ 494843 w 890143"/>
              <a:gd name="connsiteY421" fmla="*/ 476050 h 975922"/>
              <a:gd name="connsiteX422" fmla="*/ 496672 w 890143"/>
              <a:gd name="connsiteY422" fmla="*/ 462639 h 975922"/>
              <a:gd name="connsiteX423" fmla="*/ 498425 w 890143"/>
              <a:gd name="connsiteY423" fmla="*/ 464468 h 975922"/>
              <a:gd name="connsiteX424" fmla="*/ 500863 w 890143"/>
              <a:gd name="connsiteY424" fmla="*/ 464468 h 975922"/>
              <a:gd name="connsiteX425" fmla="*/ 500863 w 890143"/>
              <a:gd name="connsiteY425" fmla="*/ 449838 h 975922"/>
              <a:gd name="connsiteX426" fmla="*/ 499665 w 890143"/>
              <a:gd name="connsiteY426" fmla="*/ 448618 h 975922"/>
              <a:gd name="connsiteX427" fmla="*/ 498459 w 890143"/>
              <a:gd name="connsiteY427" fmla="*/ 449838 h 975922"/>
              <a:gd name="connsiteX428" fmla="*/ 497254 w 890143"/>
              <a:gd name="connsiteY428" fmla="*/ 457762 h 975922"/>
              <a:gd name="connsiteX429" fmla="*/ 496063 w 890143"/>
              <a:gd name="connsiteY429" fmla="*/ 458372 h 975922"/>
              <a:gd name="connsiteX430" fmla="*/ 494234 w 890143"/>
              <a:gd name="connsiteY430" fmla="*/ 457762 h 975922"/>
              <a:gd name="connsiteX431" fmla="*/ 494081 w 890143"/>
              <a:gd name="connsiteY431" fmla="*/ 447247 h 975922"/>
              <a:gd name="connsiteX432" fmla="*/ 498501 w 890143"/>
              <a:gd name="connsiteY432" fmla="*/ 439474 h 975922"/>
              <a:gd name="connsiteX433" fmla="*/ 496672 w 890143"/>
              <a:gd name="connsiteY433" fmla="*/ 433378 h 975922"/>
              <a:gd name="connsiteX434" fmla="*/ 493624 w 890143"/>
              <a:gd name="connsiteY434" fmla="*/ 430635 h 975922"/>
              <a:gd name="connsiteX435" fmla="*/ 490577 w 890143"/>
              <a:gd name="connsiteY435" fmla="*/ 429721 h 975922"/>
              <a:gd name="connsiteX436" fmla="*/ 765744 w 890143"/>
              <a:gd name="connsiteY436" fmla="*/ 428315 h 975922"/>
              <a:gd name="connsiteX437" fmla="*/ 767412 w 890143"/>
              <a:gd name="connsiteY437" fmla="*/ 429155 h 975922"/>
              <a:gd name="connsiteX438" fmla="*/ 767412 w 890143"/>
              <a:gd name="connsiteY438" fmla="*/ 431981 h 975922"/>
              <a:gd name="connsiteX439" fmla="*/ 765582 w 890143"/>
              <a:gd name="connsiteY439" fmla="*/ 437098 h 975922"/>
              <a:gd name="connsiteX440" fmla="*/ 763412 w 890143"/>
              <a:gd name="connsiteY440" fmla="*/ 441983 h 975922"/>
              <a:gd name="connsiteX441" fmla="*/ 762589 w 890143"/>
              <a:gd name="connsiteY441" fmla="*/ 443208 h 975922"/>
              <a:gd name="connsiteX442" fmla="*/ 764017 w 890143"/>
              <a:gd name="connsiteY442" fmla="*/ 445089 h 975922"/>
              <a:gd name="connsiteX443" fmla="*/ 768631 w 890143"/>
              <a:gd name="connsiteY443" fmla="*/ 447422 h 975922"/>
              <a:gd name="connsiteX444" fmla="*/ 772747 w 890143"/>
              <a:gd name="connsiteY444" fmla="*/ 449844 h 975922"/>
              <a:gd name="connsiteX445" fmla="*/ 774119 w 890143"/>
              <a:gd name="connsiteY445" fmla="*/ 452288 h 975922"/>
              <a:gd name="connsiteX446" fmla="*/ 773280 w 890143"/>
              <a:gd name="connsiteY446" fmla="*/ 454889 h 975922"/>
              <a:gd name="connsiteX447" fmla="*/ 771070 w 890143"/>
              <a:gd name="connsiteY447" fmla="*/ 456572 h 975922"/>
              <a:gd name="connsiteX448" fmla="*/ 767337 w 890143"/>
              <a:gd name="connsiteY448" fmla="*/ 456419 h 975922"/>
              <a:gd name="connsiteX449" fmla="*/ 764983 w 890143"/>
              <a:gd name="connsiteY449" fmla="*/ 453512 h 975922"/>
              <a:gd name="connsiteX450" fmla="*/ 762589 w 890143"/>
              <a:gd name="connsiteY450" fmla="*/ 449228 h 975922"/>
              <a:gd name="connsiteX451" fmla="*/ 754682 w 890143"/>
              <a:gd name="connsiteY451" fmla="*/ 447422 h 975922"/>
              <a:gd name="connsiteX452" fmla="*/ 763187 w 890143"/>
              <a:gd name="connsiteY452" fmla="*/ 431599 h 975922"/>
              <a:gd name="connsiteX453" fmla="*/ 765744 w 890143"/>
              <a:gd name="connsiteY453" fmla="*/ 428315 h 975922"/>
              <a:gd name="connsiteX454" fmla="*/ 710764 w 890143"/>
              <a:gd name="connsiteY454" fmla="*/ 426100 h 975922"/>
              <a:gd name="connsiteX455" fmla="*/ 708019 w 890143"/>
              <a:gd name="connsiteY455" fmla="*/ 428467 h 975922"/>
              <a:gd name="connsiteX456" fmla="*/ 705274 w 890143"/>
              <a:gd name="connsiteY456" fmla="*/ 432210 h 975922"/>
              <a:gd name="connsiteX457" fmla="*/ 704283 w 890143"/>
              <a:gd name="connsiteY457" fmla="*/ 436869 h 975922"/>
              <a:gd name="connsiteX458" fmla="*/ 706494 w 890143"/>
              <a:gd name="connsiteY458" fmla="*/ 438320 h 975922"/>
              <a:gd name="connsiteX459" fmla="*/ 711984 w 890143"/>
              <a:gd name="connsiteY459" fmla="*/ 432821 h 975922"/>
              <a:gd name="connsiteX460" fmla="*/ 712823 w 890143"/>
              <a:gd name="connsiteY460" fmla="*/ 429689 h 975922"/>
              <a:gd name="connsiteX461" fmla="*/ 713204 w 890143"/>
              <a:gd name="connsiteY461" fmla="*/ 427933 h 975922"/>
              <a:gd name="connsiteX462" fmla="*/ 712670 w 890143"/>
              <a:gd name="connsiteY462" fmla="*/ 426100 h 975922"/>
              <a:gd name="connsiteX463" fmla="*/ 710764 w 890143"/>
              <a:gd name="connsiteY463" fmla="*/ 426100 h 975922"/>
              <a:gd name="connsiteX464" fmla="*/ 184043 w 890143"/>
              <a:gd name="connsiteY464" fmla="*/ 423241 h 975922"/>
              <a:gd name="connsiteX465" fmla="*/ 185243 w 890143"/>
              <a:gd name="connsiteY465" fmla="*/ 423699 h 975922"/>
              <a:gd name="connsiteX466" fmla="*/ 186012 w 890143"/>
              <a:gd name="connsiteY466" fmla="*/ 431044 h 975922"/>
              <a:gd name="connsiteX467" fmla="*/ 182243 w 890143"/>
              <a:gd name="connsiteY467" fmla="*/ 435207 h 975922"/>
              <a:gd name="connsiteX468" fmla="*/ 181342 w 890143"/>
              <a:gd name="connsiteY468" fmla="*/ 435361 h 975922"/>
              <a:gd name="connsiteX469" fmla="*/ 180442 w 890143"/>
              <a:gd name="connsiteY469" fmla="*/ 434602 h 975922"/>
              <a:gd name="connsiteX470" fmla="*/ 182843 w 890143"/>
              <a:gd name="connsiteY470" fmla="*/ 423699 h 975922"/>
              <a:gd name="connsiteX471" fmla="*/ 184043 w 890143"/>
              <a:gd name="connsiteY471" fmla="*/ 423241 h 975922"/>
              <a:gd name="connsiteX472" fmla="*/ 764385 w 890143"/>
              <a:gd name="connsiteY472" fmla="*/ 420643 h 975922"/>
              <a:gd name="connsiteX473" fmla="*/ 764385 w 890143"/>
              <a:gd name="connsiteY473" fmla="*/ 424270 h 975922"/>
              <a:gd name="connsiteX474" fmla="*/ 761391 w 890143"/>
              <a:gd name="connsiteY474" fmla="*/ 424270 h 975922"/>
              <a:gd name="connsiteX475" fmla="*/ 761840 w 890143"/>
              <a:gd name="connsiteY475" fmla="*/ 422305 h 975922"/>
              <a:gd name="connsiteX476" fmla="*/ 763187 w 890143"/>
              <a:gd name="connsiteY476" fmla="*/ 421247 h 975922"/>
              <a:gd name="connsiteX477" fmla="*/ 780822 w 890143"/>
              <a:gd name="connsiteY477" fmla="*/ 419434 h 975922"/>
              <a:gd name="connsiteX478" fmla="*/ 782651 w 890143"/>
              <a:gd name="connsiteY478" fmla="*/ 419434 h 975922"/>
              <a:gd name="connsiteX479" fmla="*/ 782575 w 890143"/>
              <a:gd name="connsiteY479" fmla="*/ 422305 h 975922"/>
              <a:gd name="connsiteX480" fmla="*/ 780213 w 890143"/>
              <a:gd name="connsiteY480" fmla="*/ 426083 h 975922"/>
              <a:gd name="connsiteX481" fmla="*/ 778384 w 890143"/>
              <a:gd name="connsiteY481" fmla="*/ 428502 h 975922"/>
              <a:gd name="connsiteX482" fmla="*/ 778384 w 890143"/>
              <a:gd name="connsiteY482" fmla="*/ 424270 h 975922"/>
              <a:gd name="connsiteX483" fmla="*/ 780822 w 890143"/>
              <a:gd name="connsiteY483" fmla="*/ 419434 h 975922"/>
              <a:gd name="connsiteX484" fmla="*/ 657988 w 890143"/>
              <a:gd name="connsiteY484" fmla="*/ 416462 h 975922"/>
              <a:gd name="connsiteX485" fmla="*/ 658978 w 890143"/>
              <a:gd name="connsiteY485" fmla="*/ 417529 h 975922"/>
              <a:gd name="connsiteX486" fmla="*/ 657150 w 890143"/>
              <a:gd name="connsiteY486" fmla="*/ 423015 h 975922"/>
              <a:gd name="connsiteX487" fmla="*/ 655778 w 890143"/>
              <a:gd name="connsiteY487" fmla="*/ 424082 h 975922"/>
              <a:gd name="connsiteX488" fmla="*/ 655321 w 890143"/>
              <a:gd name="connsiteY488" fmla="*/ 422406 h 975922"/>
              <a:gd name="connsiteX489" fmla="*/ 655245 w 890143"/>
              <a:gd name="connsiteY489" fmla="*/ 420729 h 975922"/>
              <a:gd name="connsiteX490" fmla="*/ 656540 w 890143"/>
              <a:gd name="connsiteY490" fmla="*/ 418138 h 975922"/>
              <a:gd name="connsiteX491" fmla="*/ 657988 w 890143"/>
              <a:gd name="connsiteY491" fmla="*/ 416462 h 975922"/>
              <a:gd name="connsiteX492" fmla="*/ 774117 w 890143"/>
              <a:gd name="connsiteY492" fmla="*/ 413947 h 975922"/>
              <a:gd name="connsiteX493" fmla="*/ 774879 w 890143"/>
              <a:gd name="connsiteY493" fmla="*/ 414481 h 975922"/>
              <a:gd name="connsiteX494" fmla="*/ 774726 w 890143"/>
              <a:gd name="connsiteY494" fmla="*/ 416386 h 975922"/>
              <a:gd name="connsiteX495" fmla="*/ 773050 w 890143"/>
              <a:gd name="connsiteY495" fmla="*/ 419960 h 975922"/>
              <a:gd name="connsiteX496" fmla="*/ 770459 w 890143"/>
              <a:gd name="connsiteY496" fmla="*/ 421247 h 975922"/>
              <a:gd name="connsiteX497" fmla="*/ 769849 w 890143"/>
              <a:gd name="connsiteY497" fmla="*/ 417605 h 975922"/>
              <a:gd name="connsiteX498" fmla="*/ 771526 w 890143"/>
              <a:gd name="connsiteY498" fmla="*/ 414862 h 975922"/>
              <a:gd name="connsiteX499" fmla="*/ 774117 w 890143"/>
              <a:gd name="connsiteY499" fmla="*/ 413947 h 975922"/>
              <a:gd name="connsiteX500" fmla="*/ 662636 w 890143"/>
              <a:gd name="connsiteY500" fmla="*/ 413880 h 975922"/>
              <a:gd name="connsiteX501" fmla="*/ 663855 w 890143"/>
              <a:gd name="connsiteY501" fmla="*/ 413880 h 975922"/>
              <a:gd name="connsiteX502" fmla="*/ 665074 w 890143"/>
              <a:gd name="connsiteY502" fmla="*/ 415700 h 975922"/>
              <a:gd name="connsiteX503" fmla="*/ 663246 w 890143"/>
              <a:gd name="connsiteY503" fmla="*/ 416310 h 975922"/>
              <a:gd name="connsiteX504" fmla="*/ 662026 w 890143"/>
              <a:gd name="connsiteY504" fmla="*/ 415700 h 975922"/>
              <a:gd name="connsiteX505" fmla="*/ 738226 w 890143"/>
              <a:gd name="connsiteY505" fmla="*/ 410214 h 975922"/>
              <a:gd name="connsiteX506" fmla="*/ 736398 w 890143"/>
              <a:gd name="connsiteY506" fmla="*/ 410823 h 975922"/>
              <a:gd name="connsiteX507" fmla="*/ 733959 w 890143"/>
              <a:gd name="connsiteY507" fmla="*/ 418138 h 975922"/>
              <a:gd name="connsiteX508" fmla="*/ 738226 w 890143"/>
              <a:gd name="connsiteY508" fmla="*/ 413871 h 975922"/>
              <a:gd name="connsiteX509" fmla="*/ 738226 w 890143"/>
              <a:gd name="connsiteY509" fmla="*/ 410214 h 975922"/>
              <a:gd name="connsiteX510" fmla="*/ 704089 w 890143"/>
              <a:gd name="connsiteY510" fmla="*/ 408994 h 975922"/>
              <a:gd name="connsiteX511" fmla="*/ 698602 w 890143"/>
              <a:gd name="connsiteY511" fmla="*/ 414481 h 975922"/>
              <a:gd name="connsiteX512" fmla="*/ 699593 w 890143"/>
              <a:gd name="connsiteY512" fmla="*/ 416614 h 975922"/>
              <a:gd name="connsiteX513" fmla="*/ 702870 w 890143"/>
              <a:gd name="connsiteY513" fmla="*/ 416919 h 975922"/>
              <a:gd name="connsiteX514" fmla="*/ 705156 w 890143"/>
              <a:gd name="connsiteY514" fmla="*/ 415243 h 975922"/>
              <a:gd name="connsiteX515" fmla="*/ 706527 w 890143"/>
              <a:gd name="connsiteY515" fmla="*/ 412652 h 975922"/>
              <a:gd name="connsiteX516" fmla="*/ 704089 w 890143"/>
              <a:gd name="connsiteY516" fmla="*/ 408994 h 975922"/>
              <a:gd name="connsiteX517" fmla="*/ 788755 w 890143"/>
              <a:gd name="connsiteY517" fmla="*/ 403579 h 975922"/>
              <a:gd name="connsiteX518" fmla="*/ 789739 w 890143"/>
              <a:gd name="connsiteY518" fmla="*/ 404871 h 975922"/>
              <a:gd name="connsiteX519" fmla="*/ 789357 w 890143"/>
              <a:gd name="connsiteY519" fmla="*/ 408413 h 975922"/>
              <a:gd name="connsiteX520" fmla="*/ 787854 w 890143"/>
              <a:gd name="connsiteY520" fmla="*/ 414408 h 975922"/>
              <a:gd name="connsiteX521" fmla="*/ 784547 w 890143"/>
              <a:gd name="connsiteY521" fmla="*/ 416310 h 975922"/>
              <a:gd name="connsiteX522" fmla="*/ 783946 w 890143"/>
              <a:gd name="connsiteY522" fmla="*/ 415090 h 975922"/>
              <a:gd name="connsiteX523" fmla="*/ 784316 w 890143"/>
              <a:gd name="connsiteY523" fmla="*/ 406381 h 975922"/>
              <a:gd name="connsiteX524" fmla="*/ 788755 w 890143"/>
              <a:gd name="connsiteY524" fmla="*/ 403579 h 975922"/>
              <a:gd name="connsiteX525" fmla="*/ 760782 w 890143"/>
              <a:gd name="connsiteY525" fmla="*/ 403282 h 975922"/>
              <a:gd name="connsiteX526" fmla="*/ 758877 w 890143"/>
              <a:gd name="connsiteY526" fmla="*/ 404727 h 975922"/>
              <a:gd name="connsiteX527" fmla="*/ 755829 w 890143"/>
              <a:gd name="connsiteY527" fmla="*/ 409604 h 975922"/>
              <a:gd name="connsiteX528" fmla="*/ 756438 w 890143"/>
              <a:gd name="connsiteY528" fmla="*/ 410823 h 975922"/>
              <a:gd name="connsiteX529" fmla="*/ 760096 w 890143"/>
              <a:gd name="connsiteY529" fmla="*/ 408994 h 975922"/>
              <a:gd name="connsiteX530" fmla="*/ 761391 w 890143"/>
              <a:gd name="connsiteY530" fmla="*/ 406556 h 975922"/>
              <a:gd name="connsiteX531" fmla="*/ 761315 w 890143"/>
              <a:gd name="connsiteY531" fmla="*/ 404118 h 975922"/>
              <a:gd name="connsiteX532" fmla="*/ 760782 w 890143"/>
              <a:gd name="connsiteY532" fmla="*/ 403282 h 975922"/>
              <a:gd name="connsiteX533" fmla="*/ 660960 w 890143"/>
              <a:gd name="connsiteY533" fmla="*/ 399011 h 975922"/>
              <a:gd name="connsiteX534" fmla="*/ 662026 w 890143"/>
              <a:gd name="connsiteY534" fmla="*/ 400530 h 975922"/>
              <a:gd name="connsiteX535" fmla="*/ 660198 w 890143"/>
              <a:gd name="connsiteY535" fmla="*/ 402958 h 975922"/>
              <a:gd name="connsiteX536" fmla="*/ 658978 w 890143"/>
              <a:gd name="connsiteY536" fmla="*/ 402351 h 975922"/>
              <a:gd name="connsiteX537" fmla="*/ 658978 w 890143"/>
              <a:gd name="connsiteY537" fmla="*/ 399317 h 975922"/>
              <a:gd name="connsiteX538" fmla="*/ 660960 w 890143"/>
              <a:gd name="connsiteY538" fmla="*/ 399011 h 975922"/>
              <a:gd name="connsiteX539" fmla="*/ 793624 w 890143"/>
              <a:gd name="connsiteY539" fmla="*/ 395050 h 975922"/>
              <a:gd name="connsiteX540" fmla="*/ 794462 w 890143"/>
              <a:gd name="connsiteY540" fmla="*/ 396254 h 975922"/>
              <a:gd name="connsiteX541" fmla="*/ 794843 w 890143"/>
              <a:gd name="connsiteY541" fmla="*/ 397458 h 975922"/>
              <a:gd name="connsiteX542" fmla="*/ 794233 w 890143"/>
              <a:gd name="connsiteY542" fmla="*/ 401070 h 975922"/>
              <a:gd name="connsiteX543" fmla="*/ 793014 w 890143"/>
              <a:gd name="connsiteY543" fmla="*/ 401527 h 975922"/>
              <a:gd name="connsiteX544" fmla="*/ 791795 w 890143"/>
              <a:gd name="connsiteY544" fmla="*/ 401070 h 975922"/>
              <a:gd name="connsiteX545" fmla="*/ 791185 w 890143"/>
              <a:gd name="connsiteY545" fmla="*/ 398662 h 975922"/>
              <a:gd name="connsiteX546" fmla="*/ 793624 w 890143"/>
              <a:gd name="connsiteY546" fmla="*/ 395050 h 975922"/>
              <a:gd name="connsiteX547" fmla="*/ 213929 w 890143"/>
              <a:gd name="connsiteY547" fmla="*/ 394983 h 975922"/>
              <a:gd name="connsiteX548" fmla="*/ 183443 w 890143"/>
              <a:gd name="connsiteY548" fmla="*/ 397417 h 975922"/>
              <a:gd name="connsiteX549" fmla="*/ 181643 w 890143"/>
              <a:gd name="connsiteY549" fmla="*/ 401084 h 975922"/>
              <a:gd name="connsiteX550" fmla="*/ 254128 w 890143"/>
              <a:gd name="connsiteY550" fmla="*/ 405974 h 975922"/>
              <a:gd name="connsiteX551" fmla="*/ 261453 w 890143"/>
              <a:gd name="connsiteY551" fmla="*/ 407196 h 975922"/>
              <a:gd name="connsiteX552" fmla="*/ 263208 w 890143"/>
              <a:gd name="connsiteY552" fmla="*/ 406585 h 975922"/>
              <a:gd name="connsiteX553" fmla="*/ 264505 w 890143"/>
              <a:gd name="connsiteY553" fmla="*/ 402307 h 975922"/>
              <a:gd name="connsiteX554" fmla="*/ 263971 w 890143"/>
              <a:gd name="connsiteY554" fmla="*/ 400015 h 975922"/>
              <a:gd name="connsiteX555" fmla="*/ 262063 w 890143"/>
              <a:gd name="connsiteY555" fmla="*/ 398639 h 975922"/>
              <a:gd name="connsiteX556" fmla="*/ 254912 w 890143"/>
              <a:gd name="connsiteY556" fmla="*/ 397188 h 975922"/>
              <a:gd name="connsiteX557" fmla="*/ 239563 w 890143"/>
              <a:gd name="connsiteY557" fmla="*/ 396194 h 975922"/>
              <a:gd name="connsiteX558" fmla="*/ 503655 w 890143"/>
              <a:gd name="connsiteY558" fmla="*/ 388447 h 975922"/>
              <a:gd name="connsiteX559" fmla="*/ 504386 w 890143"/>
              <a:gd name="connsiteY559" fmla="*/ 393991 h 975922"/>
              <a:gd name="connsiteX560" fmla="*/ 505283 w 890143"/>
              <a:gd name="connsiteY560" fmla="*/ 394383 h 975922"/>
              <a:gd name="connsiteX561" fmla="*/ 504494 w 890143"/>
              <a:gd name="connsiteY561" fmla="*/ 394814 h 975922"/>
              <a:gd name="connsiteX562" fmla="*/ 505158 w 890143"/>
              <a:gd name="connsiteY562" fmla="*/ 399850 h 975922"/>
              <a:gd name="connsiteX563" fmla="*/ 503953 w 890143"/>
              <a:gd name="connsiteY563" fmla="*/ 425454 h 975922"/>
              <a:gd name="connsiteX564" fmla="*/ 505761 w 890143"/>
              <a:gd name="connsiteY564" fmla="*/ 440694 h 975922"/>
              <a:gd name="connsiteX565" fmla="*/ 507569 w 890143"/>
              <a:gd name="connsiteY565" fmla="*/ 463249 h 975922"/>
              <a:gd name="connsiteX566" fmla="*/ 505761 w 890143"/>
              <a:gd name="connsiteY566" fmla="*/ 486414 h 975922"/>
              <a:gd name="connsiteX567" fmla="*/ 508110 w 890143"/>
              <a:gd name="connsiteY567" fmla="*/ 521694 h 975922"/>
              <a:gd name="connsiteX568" fmla="*/ 511849 w 890143"/>
              <a:gd name="connsiteY568" fmla="*/ 554689 h 975922"/>
              <a:gd name="connsiteX569" fmla="*/ 511772 w 890143"/>
              <a:gd name="connsiteY569" fmla="*/ 566957 h 975922"/>
              <a:gd name="connsiteX570" fmla="*/ 513071 w 890143"/>
              <a:gd name="connsiteY570" fmla="*/ 585169 h 975922"/>
              <a:gd name="connsiteX571" fmla="*/ 520996 w 890143"/>
              <a:gd name="connsiteY571" fmla="*/ 586388 h 975922"/>
              <a:gd name="connsiteX572" fmla="*/ 526488 w 890143"/>
              <a:gd name="connsiteY572" fmla="*/ 599190 h 975922"/>
              <a:gd name="connsiteX573" fmla="*/ 527709 w 890143"/>
              <a:gd name="connsiteY573" fmla="*/ 599190 h 975922"/>
              <a:gd name="connsiteX574" fmla="*/ 529006 w 890143"/>
              <a:gd name="connsiteY574" fmla="*/ 592713 h 975922"/>
              <a:gd name="connsiteX575" fmla="*/ 527099 w 890143"/>
              <a:gd name="connsiteY575" fmla="*/ 583950 h 975922"/>
              <a:gd name="connsiteX576" fmla="*/ 524276 w 890143"/>
              <a:gd name="connsiteY576" fmla="*/ 577930 h 975922"/>
              <a:gd name="connsiteX577" fmla="*/ 524657 w 890143"/>
              <a:gd name="connsiteY577" fmla="*/ 576025 h 975922"/>
              <a:gd name="connsiteX578" fmla="*/ 530150 w 890143"/>
              <a:gd name="connsiteY578" fmla="*/ 576634 h 975922"/>
              <a:gd name="connsiteX579" fmla="*/ 532749 w 890143"/>
              <a:gd name="connsiteY579" fmla="*/ 573901 h 975922"/>
              <a:gd name="connsiteX580" fmla="*/ 534468 w 890143"/>
              <a:gd name="connsiteY580" fmla="*/ 569395 h 975922"/>
              <a:gd name="connsiteX581" fmla="*/ 527762 w 890143"/>
              <a:gd name="connsiteY581" fmla="*/ 558956 h 975922"/>
              <a:gd name="connsiteX582" fmla="*/ 529591 w 890143"/>
              <a:gd name="connsiteY582" fmla="*/ 555298 h 975922"/>
              <a:gd name="connsiteX583" fmla="*/ 530886 w 890143"/>
              <a:gd name="connsiteY583" fmla="*/ 552708 h 975922"/>
              <a:gd name="connsiteX584" fmla="*/ 530810 w 890143"/>
              <a:gd name="connsiteY584" fmla="*/ 551031 h 975922"/>
              <a:gd name="connsiteX585" fmla="*/ 529972 w 890143"/>
              <a:gd name="connsiteY585" fmla="*/ 548374 h 975922"/>
              <a:gd name="connsiteX586" fmla="*/ 527762 w 890143"/>
              <a:gd name="connsiteY586" fmla="*/ 542573 h 975922"/>
              <a:gd name="connsiteX587" fmla="*/ 524714 w 890143"/>
              <a:gd name="connsiteY587" fmla="*/ 533429 h 975922"/>
              <a:gd name="connsiteX588" fmla="*/ 527152 w 890143"/>
              <a:gd name="connsiteY588" fmla="*/ 530381 h 975922"/>
              <a:gd name="connsiteX589" fmla="*/ 530810 w 890143"/>
              <a:gd name="connsiteY589" fmla="*/ 531600 h 975922"/>
              <a:gd name="connsiteX590" fmla="*/ 532029 w 890143"/>
              <a:gd name="connsiteY590" fmla="*/ 530381 h 975922"/>
              <a:gd name="connsiteX591" fmla="*/ 533858 w 890143"/>
              <a:gd name="connsiteY591" fmla="*/ 509655 h 975922"/>
              <a:gd name="connsiteX592" fmla="*/ 531419 w 890143"/>
              <a:gd name="connsiteY592" fmla="*/ 471250 h 975922"/>
              <a:gd name="connsiteX593" fmla="*/ 528981 w 890143"/>
              <a:gd name="connsiteY593" fmla="*/ 436503 h 975922"/>
              <a:gd name="connsiteX594" fmla="*/ 528905 w 890143"/>
              <a:gd name="connsiteY594" fmla="*/ 395421 h 975922"/>
              <a:gd name="connsiteX595" fmla="*/ 528819 w 890143"/>
              <a:gd name="connsiteY595" fmla="*/ 389522 h 975922"/>
              <a:gd name="connsiteX596" fmla="*/ 488096 w 890143"/>
              <a:gd name="connsiteY596" fmla="*/ 387782 h 975922"/>
              <a:gd name="connsiteX597" fmla="*/ 488388 w 890143"/>
              <a:gd name="connsiteY597" fmla="*/ 394016 h 975922"/>
              <a:gd name="connsiteX598" fmla="*/ 489967 w 890143"/>
              <a:gd name="connsiteY598" fmla="*/ 404118 h 975922"/>
              <a:gd name="connsiteX599" fmla="*/ 492862 w 890143"/>
              <a:gd name="connsiteY599" fmla="*/ 405565 h 975922"/>
              <a:gd name="connsiteX600" fmla="*/ 496672 w 890143"/>
              <a:gd name="connsiteY600" fmla="*/ 404727 h 975922"/>
              <a:gd name="connsiteX601" fmla="*/ 496672 w 890143"/>
              <a:gd name="connsiteY601" fmla="*/ 395050 h 975922"/>
              <a:gd name="connsiteX602" fmla="*/ 496597 w 890143"/>
              <a:gd name="connsiteY602" fmla="*/ 393933 h 975922"/>
              <a:gd name="connsiteX603" fmla="*/ 494310 w 890143"/>
              <a:gd name="connsiteY603" fmla="*/ 393183 h 975922"/>
              <a:gd name="connsiteX604" fmla="*/ 496514 w 890143"/>
              <a:gd name="connsiteY604" fmla="*/ 392701 h 975922"/>
              <a:gd name="connsiteX605" fmla="*/ 496205 w 890143"/>
              <a:gd name="connsiteY605" fmla="*/ 388128 h 975922"/>
              <a:gd name="connsiteX606" fmla="*/ 802242 w 890143"/>
              <a:gd name="connsiteY606" fmla="*/ 381409 h 975922"/>
              <a:gd name="connsiteX607" fmla="*/ 802768 w 890143"/>
              <a:gd name="connsiteY607" fmla="*/ 382851 h 975922"/>
              <a:gd name="connsiteX608" fmla="*/ 797959 w 890143"/>
              <a:gd name="connsiteY608" fmla="*/ 388878 h 975922"/>
              <a:gd name="connsiteX609" fmla="*/ 797358 w 890143"/>
              <a:gd name="connsiteY609" fmla="*/ 385864 h 975922"/>
              <a:gd name="connsiteX610" fmla="*/ 798410 w 890143"/>
              <a:gd name="connsiteY610" fmla="*/ 383604 h 975922"/>
              <a:gd name="connsiteX611" fmla="*/ 800363 w 890143"/>
              <a:gd name="connsiteY611" fmla="*/ 382248 h 975922"/>
              <a:gd name="connsiteX612" fmla="*/ 802242 w 890143"/>
              <a:gd name="connsiteY612" fmla="*/ 381409 h 975922"/>
              <a:gd name="connsiteX613" fmla="*/ 675805 w 890143"/>
              <a:gd name="connsiteY613" fmla="*/ 374928 h 975922"/>
              <a:gd name="connsiteX614" fmla="*/ 679036 w 890143"/>
              <a:gd name="connsiteY614" fmla="*/ 374929 h 975922"/>
              <a:gd name="connsiteX615" fmla="*/ 680848 w 890143"/>
              <a:gd name="connsiteY615" fmla="*/ 381570 h 975922"/>
              <a:gd name="connsiteX616" fmla="*/ 680314 w 890143"/>
              <a:gd name="connsiteY616" fmla="*/ 382630 h 975922"/>
              <a:gd name="connsiteX617" fmla="*/ 680238 w 890143"/>
              <a:gd name="connsiteY617" fmla="*/ 384610 h 975922"/>
              <a:gd name="connsiteX618" fmla="*/ 674828 w 890143"/>
              <a:gd name="connsiteY618" fmla="*/ 376754 h 975922"/>
              <a:gd name="connsiteX619" fmla="*/ 675805 w 890143"/>
              <a:gd name="connsiteY619" fmla="*/ 374928 h 975922"/>
              <a:gd name="connsiteX620" fmla="*/ 806425 w 890143"/>
              <a:gd name="connsiteY620" fmla="*/ 372190 h 975922"/>
              <a:gd name="connsiteX621" fmla="*/ 808254 w 890143"/>
              <a:gd name="connsiteY621" fmla="*/ 373104 h 975922"/>
              <a:gd name="connsiteX622" fmla="*/ 808254 w 890143"/>
              <a:gd name="connsiteY622" fmla="*/ 377371 h 975922"/>
              <a:gd name="connsiteX623" fmla="*/ 805816 w 890143"/>
              <a:gd name="connsiteY623" fmla="*/ 378895 h 975922"/>
              <a:gd name="connsiteX624" fmla="*/ 803377 w 890143"/>
              <a:gd name="connsiteY624" fmla="*/ 378591 h 975922"/>
              <a:gd name="connsiteX625" fmla="*/ 802171 w 890143"/>
              <a:gd name="connsiteY625" fmla="*/ 376762 h 975922"/>
              <a:gd name="connsiteX626" fmla="*/ 804597 w 890143"/>
              <a:gd name="connsiteY626" fmla="*/ 373104 h 975922"/>
              <a:gd name="connsiteX627" fmla="*/ 806425 w 890143"/>
              <a:gd name="connsiteY627" fmla="*/ 372190 h 975922"/>
              <a:gd name="connsiteX628" fmla="*/ 816789 w 890143"/>
              <a:gd name="connsiteY628" fmla="*/ 356588 h 975922"/>
              <a:gd name="connsiteX629" fmla="*/ 818008 w 890143"/>
              <a:gd name="connsiteY629" fmla="*/ 358422 h 975922"/>
              <a:gd name="connsiteX630" fmla="*/ 815569 w 890143"/>
              <a:gd name="connsiteY630" fmla="*/ 365759 h 975922"/>
              <a:gd name="connsiteX631" fmla="*/ 812902 w 890143"/>
              <a:gd name="connsiteY631" fmla="*/ 369351 h 975922"/>
              <a:gd name="connsiteX632" fmla="*/ 810693 w 890143"/>
              <a:gd name="connsiteY632" fmla="*/ 370650 h 975922"/>
              <a:gd name="connsiteX633" fmla="*/ 809245 w 890143"/>
              <a:gd name="connsiteY633" fmla="*/ 368434 h 975922"/>
              <a:gd name="connsiteX634" fmla="*/ 811912 w 890143"/>
              <a:gd name="connsiteY634" fmla="*/ 362090 h 975922"/>
              <a:gd name="connsiteX635" fmla="*/ 816789 w 890143"/>
              <a:gd name="connsiteY635" fmla="*/ 356588 h 975922"/>
              <a:gd name="connsiteX636" fmla="*/ 21874 w 890143"/>
              <a:gd name="connsiteY636" fmla="*/ 351082 h 975922"/>
              <a:gd name="connsiteX637" fmla="*/ 18215 w 890143"/>
              <a:gd name="connsiteY637" fmla="*/ 352075 h 975922"/>
              <a:gd name="connsiteX638" fmla="*/ 14556 w 890143"/>
              <a:gd name="connsiteY638" fmla="*/ 355358 h 975922"/>
              <a:gd name="connsiteX639" fmla="*/ 12728 w 890143"/>
              <a:gd name="connsiteY639" fmla="*/ 360015 h 975922"/>
              <a:gd name="connsiteX640" fmla="*/ 12726 w 890143"/>
              <a:gd name="connsiteY640" fmla="*/ 365130 h 975922"/>
              <a:gd name="connsiteX641" fmla="*/ 13793 w 890143"/>
              <a:gd name="connsiteY641" fmla="*/ 368413 h 975922"/>
              <a:gd name="connsiteX642" fmla="*/ 15775 w 890143"/>
              <a:gd name="connsiteY642" fmla="*/ 369406 h 975922"/>
              <a:gd name="connsiteX643" fmla="*/ 22255 w 890143"/>
              <a:gd name="connsiteY643" fmla="*/ 366275 h 975922"/>
              <a:gd name="connsiteX644" fmla="*/ 25534 w 890143"/>
              <a:gd name="connsiteY644" fmla="*/ 357190 h 975922"/>
              <a:gd name="connsiteX645" fmla="*/ 25076 w 890143"/>
              <a:gd name="connsiteY645" fmla="*/ 352533 h 975922"/>
              <a:gd name="connsiteX646" fmla="*/ 21874 w 890143"/>
              <a:gd name="connsiteY646" fmla="*/ 351082 h 975922"/>
              <a:gd name="connsiteX647" fmla="*/ 786309 w 890143"/>
              <a:gd name="connsiteY647" fmla="*/ 348650 h 975922"/>
              <a:gd name="connsiteX648" fmla="*/ 777165 w 890143"/>
              <a:gd name="connsiteY648" fmla="*/ 365147 h 975922"/>
              <a:gd name="connsiteX649" fmla="*/ 778460 w 890143"/>
              <a:gd name="connsiteY649" fmla="*/ 366905 h 975922"/>
              <a:gd name="connsiteX650" fmla="*/ 780213 w 890143"/>
              <a:gd name="connsiteY650" fmla="*/ 368204 h 975922"/>
              <a:gd name="connsiteX651" fmla="*/ 782499 w 890143"/>
              <a:gd name="connsiteY651" fmla="*/ 363466 h 975922"/>
              <a:gd name="connsiteX652" fmla="*/ 789357 w 890143"/>
              <a:gd name="connsiteY652" fmla="*/ 350474 h 975922"/>
              <a:gd name="connsiteX653" fmla="*/ 788290 w 890143"/>
              <a:gd name="connsiteY653" fmla="*/ 349105 h 975922"/>
              <a:gd name="connsiteX654" fmla="*/ 786309 w 890143"/>
              <a:gd name="connsiteY654" fmla="*/ 348650 h 975922"/>
              <a:gd name="connsiteX655" fmla="*/ 837515 w 890143"/>
              <a:gd name="connsiteY655" fmla="*/ 346222 h 975922"/>
              <a:gd name="connsiteX656" fmla="*/ 838887 w 890143"/>
              <a:gd name="connsiteY656" fmla="*/ 347284 h 975922"/>
              <a:gd name="connsiteX657" fmla="*/ 839344 w 890143"/>
              <a:gd name="connsiteY657" fmla="*/ 349256 h 975922"/>
              <a:gd name="connsiteX658" fmla="*/ 838429 w 890143"/>
              <a:gd name="connsiteY658" fmla="*/ 350016 h 975922"/>
              <a:gd name="connsiteX659" fmla="*/ 837515 w 890143"/>
              <a:gd name="connsiteY659" fmla="*/ 349863 h 975922"/>
              <a:gd name="connsiteX660" fmla="*/ 836296 w 890143"/>
              <a:gd name="connsiteY660" fmla="*/ 348650 h 975922"/>
              <a:gd name="connsiteX661" fmla="*/ 488138 w 890143"/>
              <a:gd name="connsiteY661" fmla="*/ 338890 h 975922"/>
              <a:gd name="connsiteX662" fmla="*/ 487528 w 890143"/>
              <a:gd name="connsiteY662" fmla="*/ 340719 h 975922"/>
              <a:gd name="connsiteX663" fmla="*/ 487821 w 890143"/>
              <a:gd name="connsiteY663" fmla="*/ 378252 h 975922"/>
              <a:gd name="connsiteX664" fmla="*/ 487824 w 890143"/>
              <a:gd name="connsiteY664" fmla="*/ 378365 h 975922"/>
              <a:gd name="connsiteX665" fmla="*/ 495494 w 890143"/>
              <a:gd name="connsiteY665" fmla="*/ 378997 h 975922"/>
              <a:gd name="connsiteX666" fmla="*/ 494843 w 890143"/>
              <a:gd name="connsiteY666" fmla="*/ 371199 h 975922"/>
              <a:gd name="connsiteX667" fmla="*/ 493396 w 890143"/>
              <a:gd name="connsiteY667" fmla="*/ 347272 h 975922"/>
              <a:gd name="connsiteX668" fmla="*/ 492405 w 890143"/>
              <a:gd name="connsiteY668" fmla="*/ 338890 h 975922"/>
              <a:gd name="connsiteX669" fmla="*/ 488138 w 890143"/>
              <a:gd name="connsiteY669" fmla="*/ 338890 h 975922"/>
              <a:gd name="connsiteX670" fmla="*/ 828533 w 890143"/>
              <a:gd name="connsiteY670" fmla="*/ 338052 h 975922"/>
              <a:gd name="connsiteX671" fmla="*/ 829590 w 890143"/>
              <a:gd name="connsiteY671" fmla="*/ 338967 h 975922"/>
              <a:gd name="connsiteX672" fmla="*/ 828535 w 890143"/>
              <a:gd name="connsiteY672" fmla="*/ 344489 h 975922"/>
              <a:gd name="connsiteX673" fmla="*/ 822944 w 890143"/>
              <a:gd name="connsiteY673" fmla="*/ 350473 h 975922"/>
              <a:gd name="connsiteX674" fmla="*/ 821132 w 890143"/>
              <a:gd name="connsiteY674" fmla="*/ 349254 h 975922"/>
              <a:gd name="connsiteX675" fmla="*/ 826569 w 890143"/>
              <a:gd name="connsiteY675" fmla="*/ 338967 h 975922"/>
              <a:gd name="connsiteX676" fmla="*/ 828533 w 890143"/>
              <a:gd name="connsiteY676" fmla="*/ 338052 h 975922"/>
              <a:gd name="connsiteX677" fmla="*/ 701041 w 890143"/>
              <a:gd name="connsiteY677" fmla="*/ 331042 h 975922"/>
              <a:gd name="connsiteX678" fmla="*/ 703479 w 890143"/>
              <a:gd name="connsiteY678" fmla="*/ 333480 h 975922"/>
              <a:gd name="connsiteX679" fmla="*/ 702489 w 890143"/>
              <a:gd name="connsiteY679" fmla="*/ 335452 h 975922"/>
              <a:gd name="connsiteX680" fmla="*/ 701041 w 890143"/>
              <a:gd name="connsiteY680" fmla="*/ 336514 h 975922"/>
              <a:gd name="connsiteX681" fmla="*/ 698602 w 890143"/>
              <a:gd name="connsiteY681" fmla="*/ 333480 h 975922"/>
              <a:gd name="connsiteX682" fmla="*/ 701041 w 890143"/>
              <a:gd name="connsiteY682" fmla="*/ 331042 h 975922"/>
              <a:gd name="connsiteX683" fmla="*/ 835162 w 890143"/>
              <a:gd name="connsiteY683" fmla="*/ 328375 h 975922"/>
              <a:gd name="connsiteX684" fmla="*/ 835686 w 890143"/>
              <a:gd name="connsiteY684" fmla="*/ 329823 h 975922"/>
              <a:gd name="connsiteX685" fmla="*/ 833291 w 890143"/>
              <a:gd name="connsiteY685" fmla="*/ 335300 h 975922"/>
              <a:gd name="connsiteX686" fmla="*/ 831495 w 890143"/>
              <a:gd name="connsiteY686" fmla="*/ 333480 h 975922"/>
              <a:gd name="connsiteX687" fmla="*/ 833291 w 890143"/>
              <a:gd name="connsiteY687" fmla="*/ 329213 h 975922"/>
              <a:gd name="connsiteX688" fmla="*/ 835162 w 890143"/>
              <a:gd name="connsiteY688" fmla="*/ 328375 h 975922"/>
              <a:gd name="connsiteX689" fmla="*/ 845287 w 890143"/>
              <a:gd name="connsiteY689" fmla="*/ 311763 h 975922"/>
              <a:gd name="connsiteX690" fmla="*/ 847269 w 890143"/>
              <a:gd name="connsiteY690" fmla="*/ 312144 h 975922"/>
              <a:gd name="connsiteX691" fmla="*/ 848259 w 890143"/>
              <a:gd name="connsiteY691" fmla="*/ 313363 h 975922"/>
              <a:gd name="connsiteX692" fmla="*/ 847878 w 890143"/>
              <a:gd name="connsiteY692" fmla="*/ 314583 h 975922"/>
              <a:gd name="connsiteX693" fmla="*/ 839953 w 890143"/>
              <a:gd name="connsiteY693" fmla="*/ 327384 h 975922"/>
              <a:gd name="connsiteX694" fmla="*/ 836296 w 890143"/>
              <a:gd name="connsiteY694" fmla="*/ 328603 h 975922"/>
              <a:gd name="connsiteX695" fmla="*/ 835538 w 890143"/>
              <a:gd name="connsiteY695" fmla="*/ 327537 h 975922"/>
              <a:gd name="connsiteX696" fmla="*/ 835686 w 890143"/>
              <a:gd name="connsiteY696" fmla="*/ 325555 h 975922"/>
              <a:gd name="connsiteX697" fmla="*/ 844221 w 890143"/>
              <a:gd name="connsiteY697" fmla="*/ 312754 h 975922"/>
              <a:gd name="connsiteX698" fmla="*/ 845287 w 890143"/>
              <a:gd name="connsiteY698" fmla="*/ 311763 h 975922"/>
              <a:gd name="connsiteX699" fmla="*/ 820522 w 890143"/>
              <a:gd name="connsiteY699" fmla="*/ 301705 h 975922"/>
              <a:gd name="connsiteX700" fmla="*/ 814426 w 890143"/>
              <a:gd name="connsiteY700" fmla="*/ 309020 h 975922"/>
              <a:gd name="connsiteX701" fmla="*/ 816865 w 890143"/>
              <a:gd name="connsiteY701" fmla="*/ 310849 h 975922"/>
              <a:gd name="connsiteX702" fmla="*/ 822340 w 890143"/>
              <a:gd name="connsiteY702" fmla="*/ 303534 h 975922"/>
              <a:gd name="connsiteX703" fmla="*/ 820522 w 890143"/>
              <a:gd name="connsiteY703" fmla="*/ 301705 h 975922"/>
              <a:gd name="connsiteX704" fmla="*/ 307844 w 890143"/>
              <a:gd name="connsiteY704" fmla="*/ 297514 h 975922"/>
              <a:gd name="connsiteX705" fmla="*/ 305402 w 890143"/>
              <a:gd name="connsiteY705" fmla="*/ 298123 h 975922"/>
              <a:gd name="connsiteX706" fmla="*/ 305402 w 890143"/>
              <a:gd name="connsiteY706" fmla="*/ 299343 h 975922"/>
              <a:gd name="connsiteX707" fmla="*/ 306699 w 890143"/>
              <a:gd name="connsiteY707" fmla="*/ 300105 h 975922"/>
              <a:gd name="connsiteX708" fmla="*/ 308454 w 890143"/>
              <a:gd name="connsiteY708" fmla="*/ 299952 h 975922"/>
              <a:gd name="connsiteX709" fmla="*/ 309065 w 890143"/>
              <a:gd name="connsiteY709" fmla="*/ 299343 h 975922"/>
              <a:gd name="connsiteX710" fmla="*/ 826569 w 890143"/>
              <a:gd name="connsiteY710" fmla="*/ 293780 h 975922"/>
              <a:gd name="connsiteX711" fmla="*/ 825361 w 890143"/>
              <a:gd name="connsiteY711" fmla="*/ 294390 h 975922"/>
              <a:gd name="connsiteX712" fmla="*/ 824606 w 890143"/>
              <a:gd name="connsiteY712" fmla="*/ 296676 h 975922"/>
              <a:gd name="connsiteX713" fmla="*/ 824757 w 890143"/>
              <a:gd name="connsiteY713" fmla="*/ 298047 h 975922"/>
              <a:gd name="connsiteX714" fmla="*/ 827778 w 890143"/>
              <a:gd name="connsiteY714" fmla="*/ 294999 h 975922"/>
              <a:gd name="connsiteX715" fmla="*/ 835077 w 890143"/>
              <a:gd name="connsiteY715" fmla="*/ 282274 h 975922"/>
              <a:gd name="connsiteX716" fmla="*/ 832029 w 890143"/>
              <a:gd name="connsiteY716" fmla="*/ 284086 h 975922"/>
              <a:gd name="connsiteX717" fmla="*/ 834467 w 890143"/>
              <a:gd name="connsiteY717" fmla="*/ 285899 h 975922"/>
              <a:gd name="connsiteX718" fmla="*/ 836296 w 890143"/>
              <a:gd name="connsiteY718" fmla="*/ 285294 h 975922"/>
              <a:gd name="connsiteX719" fmla="*/ 837515 w 890143"/>
              <a:gd name="connsiteY719" fmla="*/ 283104 h 975922"/>
              <a:gd name="connsiteX720" fmla="*/ 835077 w 890143"/>
              <a:gd name="connsiteY720" fmla="*/ 282274 h 975922"/>
              <a:gd name="connsiteX721" fmla="*/ 733350 w 890143"/>
              <a:gd name="connsiteY721" fmla="*/ 282274 h 975922"/>
              <a:gd name="connsiteX722" fmla="*/ 732740 w 890143"/>
              <a:gd name="connsiteY722" fmla="*/ 286503 h 975922"/>
              <a:gd name="connsiteX723" fmla="*/ 728473 w 890143"/>
              <a:gd name="connsiteY723" fmla="*/ 290732 h 975922"/>
              <a:gd name="connsiteX724" fmla="*/ 727254 w 890143"/>
              <a:gd name="connsiteY724" fmla="*/ 288315 h 975922"/>
              <a:gd name="connsiteX725" fmla="*/ 733350 w 890143"/>
              <a:gd name="connsiteY725" fmla="*/ 282274 h 975922"/>
              <a:gd name="connsiteX726" fmla="*/ 867843 w 890143"/>
              <a:gd name="connsiteY726" fmla="*/ 281739 h 975922"/>
              <a:gd name="connsiteX727" fmla="*/ 869214 w 890143"/>
              <a:gd name="connsiteY727" fmla="*/ 282274 h 975922"/>
              <a:gd name="connsiteX728" fmla="*/ 868605 w 890143"/>
              <a:gd name="connsiteY728" fmla="*/ 285899 h 975922"/>
              <a:gd name="connsiteX729" fmla="*/ 866776 w 890143"/>
              <a:gd name="connsiteY729" fmla="*/ 285899 h 975922"/>
              <a:gd name="connsiteX730" fmla="*/ 865557 w 890143"/>
              <a:gd name="connsiteY730" fmla="*/ 284690 h 975922"/>
              <a:gd name="connsiteX731" fmla="*/ 865557 w 890143"/>
              <a:gd name="connsiteY731" fmla="*/ 283482 h 975922"/>
              <a:gd name="connsiteX732" fmla="*/ 867843 w 890143"/>
              <a:gd name="connsiteY732" fmla="*/ 281739 h 975922"/>
              <a:gd name="connsiteX733" fmla="*/ 738226 w 890143"/>
              <a:gd name="connsiteY733" fmla="*/ 279226 h 975922"/>
              <a:gd name="connsiteX734" fmla="*/ 739446 w 890143"/>
              <a:gd name="connsiteY734" fmla="*/ 279835 h 975922"/>
              <a:gd name="connsiteX735" fmla="*/ 739446 w 890143"/>
              <a:gd name="connsiteY735" fmla="*/ 281664 h 975922"/>
              <a:gd name="connsiteX736" fmla="*/ 737464 w 890143"/>
              <a:gd name="connsiteY736" fmla="*/ 282045 h 975922"/>
              <a:gd name="connsiteX737" fmla="*/ 736398 w 890143"/>
              <a:gd name="connsiteY737" fmla="*/ 281055 h 975922"/>
              <a:gd name="connsiteX738" fmla="*/ 450343 w 890143"/>
              <a:gd name="connsiteY738" fmla="*/ 257814 h 975922"/>
              <a:gd name="connsiteX739" fmla="*/ 450451 w 890143"/>
              <a:gd name="connsiteY739" fmla="*/ 258687 h 975922"/>
              <a:gd name="connsiteX740" fmla="*/ 450462 w 890143"/>
              <a:gd name="connsiteY740" fmla="*/ 258868 h 975922"/>
              <a:gd name="connsiteX741" fmla="*/ 450343 w 890143"/>
              <a:gd name="connsiteY741" fmla="*/ 257814 h 975922"/>
              <a:gd name="connsiteX742" fmla="*/ 887516 w 890143"/>
              <a:gd name="connsiteY742" fmla="*/ 256061 h 975922"/>
              <a:gd name="connsiteX743" fmla="*/ 889028 w 890143"/>
              <a:gd name="connsiteY743" fmla="*/ 256892 h 975922"/>
              <a:gd name="connsiteX744" fmla="*/ 888721 w 890143"/>
              <a:gd name="connsiteY744" fmla="*/ 259082 h 975922"/>
              <a:gd name="connsiteX745" fmla="*/ 886612 w 890143"/>
              <a:gd name="connsiteY745" fmla="*/ 263160 h 975922"/>
              <a:gd name="connsiteX746" fmla="*/ 882695 w 890143"/>
              <a:gd name="connsiteY746" fmla="*/ 264519 h 975922"/>
              <a:gd name="connsiteX747" fmla="*/ 881939 w 890143"/>
              <a:gd name="connsiteY747" fmla="*/ 263990 h 975922"/>
              <a:gd name="connsiteX748" fmla="*/ 882092 w 890143"/>
              <a:gd name="connsiteY748" fmla="*/ 262103 h 975922"/>
              <a:gd name="connsiteX749" fmla="*/ 887516 w 890143"/>
              <a:gd name="connsiteY749" fmla="*/ 256061 h 975922"/>
              <a:gd name="connsiteX750" fmla="*/ 232239 w 890143"/>
              <a:gd name="connsiteY750" fmla="*/ 251184 h 975922"/>
              <a:gd name="connsiteX751" fmla="*/ 229645 w 890143"/>
              <a:gd name="connsiteY751" fmla="*/ 252556 h 975922"/>
              <a:gd name="connsiteX752" fmla="*/ 227966 w 890143"/>
              <a:gd name="connsiteY752" fmla="*/ 256671 h 975922"/>
              <a:gd name="connsiteX753" fmla="*/ 226975 w 890143"/>
              <a:gd name="connsiteY753" fmla="*/ 260328 h 975922"/>
              <a:gd name="connsiteX754" fmla="*/ 223694 w 890143"/>
              <a:gd name="connsiteY754" fmla="*/ 267643 h 975922"/>
              <a:gd name="connsiteX755" fmla="*/ 198060 w 890143"/>
              <a:gd name="connsiteY755" fmla="*/ 326165 h 975922"/>
              <a:gd name="connsiteX756" fmla="*/ 196763 w 890143"/>
              <a:gd name="connsiteY756" fmla="*/ 328527 h 975922"/>
              <a:gd name="connsiteX757" fmla="*/ 196839 w 890143"/>
              <a:gd name="connsiteY757" fmla="*/ 332261 h 975922"/>
              <a:gd name="connsiteX758" fmla="*/ 196839 w 890143"/>
              <a:gd name="connsiteY758" fmla="*/ 338357 h 975922"/>
              <a:gd name="connsiteX759" fmla="*/ 189515 w 890143"/>
              <a:gd name="connsiteY759" fmla="*/ 349882 h 975922"/>
              <a:gd name="connsiteX760" fmla="*/ 191346 w 890143"/>
              <a:gd name="connsiteY760" fmla="*/ 353525 h 975922"/>
              <a:gd name="connsiteX761" fmla="*/ 205918 w 890143"/>
              <a:gd name="connsiteY761" fmla="*/ 355434 h 975922"/>
              <a:gd name="connsiteX762" fmla="*/ 247497 w 890143"/>
              <a:gd name="connsiteY762" fmla="*/ 359633 h 975922"/>
              <a:gd name="connsiteX763" fmla="*/ 259250 w 890143"/>
              <a:gd name="connsiteY763" fmla="*/ 358793 h 975922"/>
              <a:gd name="connsiteX764" fmla="*/ 263284 w 890143"/>
              <a:gd name="connsiteY764" fmla="*/ 352915 h 975922"/>
              <a:gd name="connsiteX765" fmla="*/ 258401 w 890143"/>
              <a:gd name="connsiteY765" fmla="*/ 319459 h 975922"/>
              <a:gd name="connsiteX766" fmla="*/ 256722 w 890143"/>
              <a:gd name="connsiteY766" fmla="*/ 315878 h 975922"/>
              <a:gd name="connsiteX767" fmla="*/ 254128 w 890143"/>
              <a:gd name="connsiteY767" fmla="*/ 314583 h 975922"/>
              <a:gd name="connsiteX768" fmla="*/ 251122 w 890143"/>
              <a:gd name="connsiteY768" fmla="*/ 317021 h 975922"/>
              <a:gd name="connsiteX769" fmla="*/ 253527 w 890143"/>
              <a:gd name="connsiteY769" fmla="*/ 354747 h 975922"/>
              <a:gd name="connsiteX770" fmla="*/ 251122 w 890143"/>
              <a:gd name="connsiteY770" fmla="*/ 355205 h 975922"/>
              <a:gd name="connsiteX771" fmla="*/ 248718 w 890143"/>
              <a:gd name="connsiteY771" fmla="*/ 354747 h 975922"/>
              <a:gd name="connsiteX772" fmla="*/ 243682 w 890143"/>
              <a:gd name="connsiteY772" fmla="*/ 310307 h 975922"/>
              <a:gd name="connsiteX773" fmla="*/ 237732 w 890143"/>
              <a:gd name="connsiteY773" fmla="*/ 265815 h 975922"/>
              <a:gd name="connsiteX774" fmla="*/ 233230 w 890143"/>
              <a:gd name="connsiteY774" fmla="*/ 262233 h 975922"/>
              <a:gd name="connsiteX775" fmla="*/ 232849 w 890143"/>
              <a:gd name="connsiteY775" fmla="*/ 257280 h 975922"/>
              <a:gd name="connsiteX776" fmla="*/ 233917 w 890143"/>
              <a:gd name="connsiteY776" fmla="*/ 252632 h 975922"/>
              <a:gd name="connsiteX777" fmla="*/ 232239 w 890143"/>
              <a:gd name="connsiteY777" fmla="*/ 251184 h 975922"/>
              <a:gd name="connsiteX778" fmla="*/ 759519 w 890143"/>
              <a:gd name="connsiteY778" fmla="*/ 240211 h 975922"/>
              <a:gd name="connsiteX779" fmla="*/ 763144 w 890143"/>
              <a:gd name="connsiteY779" fmla="*/ 247527 h 975922"/>
              <a:gd name="connsiteX780" fmla="*/ 756498 w 890143"/>
              <a:gd name="connsiteY780" fmla="*/ 256665 h 975922"/>
              <a:gd name="connsiteX781" fmla="*/ 754686 w 890143"/>
              <a:gd name="connsiteY781" fmla="*/ 247527 h 975922"/>
              <a:gd name="connsiteX782" fmla="*/ 759519 w 890143"/>
              <a:gd name="connsiteY782" fmla="*/ 240211 h 975922"/>
              <a:gd name="connsiteX783" fmla="*/ 508865 w 890143"/>
              <a:gd name="connsiteY783" fmla="*/ 231601 h 975922"/>
              <a:gd name="connsiteX784" fmla="*/ 507645 w 890143"/>
              <a:gd name="connsiteY784" fmla="*/ 240745 h 975922"/>
              <a:gd name="connsiteX785" fmla="*/ 510083 w 890143"/>
              <a:gd name="connsiteY785" fmla="*/ 251108 h 975922"/>
              <a:gd name="connsiteX786" fmla="*/ 508255 w 890143"/>
              <a:gd name="connsiteY786" fmla="*/ 326698 h 975922"/>
              <a:gd name="connsiteX787" fmla="*/ 502768 w 890143"/>
              <a:gd name="connsiteY787" fmla="*/ 338281 h 975922"/>
              <a:gd name="connsiteX788" fmla="*/ 504597 w 890143"/>
              <a:gd name="connsiteY788" fmla="*/ 352911 h 975922"/>
              <a:gd name="connsiteX789" fmla="*/ 502615 w 890143"/>
              <a:gd name="connsiteY789" fmla="*/ 362893 h 975922"/>
              <a:gd name="connsiteX790" fmla="*/ 501542 w 890143"/>
              <a:gd name="connsiteY790" fmla="*/ 376076 h 975922"/>
              <a:gd name="connsiteX791" fmla="*/ 502166 w 890143"/>
              <a:gd name="connsiteY791" fmla="*/ 379547 h 975922"/>
              <a:gd name="connsiteX792" fmla="*/ 519913 w 890143"/>
              <a:gd name="connsiteY792" fmla="*/ 381010 h 975922"/>
              <a:gd name="connsiteX793" fmla="*/ 528708 w 890143"/>
              <a:gd name="connsiteY793" fmla="*/ 381819 h 975922"/>
              <a:gd name="connsiteX794" fmla="*/ 528369 w 890143"/>
              <a:gd name="connsiteY794" fmla="*/ 358398 h 975922"/>
              <a:gd name="connsiteX795" fmla="*/ 528522 w 890143"/>
              <a:gd name="connsiteY795" fmla="*/ 343234 h 975922"/>
              <a:gd name="connsiteX796" fmla="*/ 527757 w 890143"/>
              <a:gd name="connsiteY796" fmla="*/ 313897 h 975922"/>
              <a:gd name="connsiteX797" fmla="*/ 524011 w 890143"/>
              <a:gd name="connsiteY797" fmla="*/ 304219 h 975922"/>
              <a:gd name="connsiteX798" fmla="*/ 521640 w 890143"/>
              <a:gd name="connsiteY798" fmla="*/ 294999 h 975922"/>
              <a:gd name="connsiteX799" fmla="*/ 519193 w 890143"/>
              <a:gd name="connsiteY799" fmla="*/ 263300 h 975922"/>
              <a:gd name="connsiteX800" fmla="*/ 510083 w 890143"/>
              <a:gd name="connsiteY800" fmla="*/ 231601 h 975922"/>
              <a:gd name="connsiteX801" fmla="*/ 236511 w 890143"/>
              <a:gd name="connsiteY801" fmla="*/ 209731 h 975922"/>
              <a:gd name="connsiteX802" fmla="*/ 229187 w 890143"/>
              <a:gd name="connsiteY802" fmla="*/ 212779 h 975922"/>
              <a:gd name="connsiteX803" fmla="*/ 229187 w 890143"/>
              <a:gd name="connsiteY803" fmla="*/ 213389 h 975922"/>
              <a:gd name="connsiteX804" fmla="*/ 231171 w 890143"/>
              <a:gd name="connsiteY804" fmla="*/ 213465 h 975922"/>
              <a:gd name="connsiteX805" fmla="*/ 235901 w 890143"/>
              <a:gd name="connsiteY805" fmla="*/ 212170 h 975922"/>
              <a:gd name="connsiteX806" fmla="*/ 237121 w 890143"/>
              <a:gd name="connsiteY806" fmla="*/ 210951 h 975922"/>
              <a:gd name="connsiteX807" fmla="*/ 781508 w 890143"/>
              <a:gd name="connsiteY807" fmla="*/ 201159 h 975922"/>
              <a:gd name="connsiteX808" fmla="*/ 783475 w 890143"/>
              <a:gd name="connsiteY808" fmla="*/ 202607 h 975922"/>
              <a:gd name="connsiteX809" fmla="*/ 784534 w 890143"/>
              <a:gd name="connsiteY809" fmla="*/ 205426 h 975922"/>
              <a:gd name="connsiteX810" fmla="*/ 783323 w 890143"/>
              <a:gd name="connsiteY810" fmla="*/ 206036 h 975922"/>
              <a:gd name="connsiteX811" fmla="*/ 781508 w 890143"/>
              <a:gd name="connsiteY811" fmla="*/ 204816 h 975922"/>
              <a:gd name="connsiteX812" fmla="*/ 781508 w 890143"/>
              <a:gd name="connsiteY812" fmla="*/ 201159 h 975922"/>
              <a:gd name="connsiteX813" fmla="*/ 791417 w 890143"/>
              <a:gd name="connsiteY813" fmla="*/ 193310 h 975922"/>
              <a:gd name="connsiteX814" fmla="*/ 791795 w 890143"/>
              <a:gd name="connsiteY814" fmla="*/ 193844 h 975922"/>
              <a:gd name="connsiteX815" fmla="*/ 791368 w 890143"/>
              <a:gd name="connsiteY815" fmla="*/ 193629 h 975922"/>
              <a:gd name="connsiteX816" fmla="*/ 790585 w 890143"/>
              <a:gd name="connsiteY816" fmla="*/ 193234 h 975922"/>
              <a:gd name="connsiteX817" fmla="*/ 791368 w 890143"/>
              <a:gd name="connsiteY817" fmla="*/ 193629 h 975922"/>
              <a:gd name="connsiteX818" fmla="*/ 790585 w 890143"/>
              <a:gd name="connsiteY818" fmla="*/ 198720 h 975922"/>
              <a:gd name="connsiteX819" fmla="*/ 788769 w 890143"/>
              <a:gd name="connsiteY819" fmla="*/ 199330 h 975922"/>
              <a:gd name="connsiteX820" fmla="*/ 788618 w 890143"/>
              <a:gd name="connsiteY820" fmla="*/ 197044 h 975922"/>
              <a:gd name="connsiteX821" fmla="*/ 789375 w 890143"/>
              <a:gd name="connsiteY821" fmla="*/ 193844 h 975922"/>
              <a:gd name="connsiteX822" fmla="*/ 789980 w 890143"/>
              <a:gd name="connsiteY822" fmla="*/ 193310 h 975922"/>
              <a:gd name="connsiteX823" fmla="*/ 790585 w 890143"/>
              <a:gd name="connsiteY823" fmla="*/ 193234 h 975922"/>
              <a:gd name="connsiteX824" fmla="*/ 794919 w 890143"/>
              <a:gd name="connsiteY824" fmla="*/ 187786 h 975922"/>
              <a:gd name="connsiteX825" fmla="*/ 796443 w 890143"/>
              <a:gd name="connsiteY825" fmla="*/ 188686 h 975922"/>
              <a:gd name="connsiteX826" fmla="*/ 796138 w 890143"/>
              <a:gd name="connsiteY826" fmla="*/ 191386 h 975922"/>
              <a:gd name="connsiteX827" fmla="*/ 793090 w 890143"/>
              <a:gd name="connsiteY827" fmla="*/ 192586 h 975922"/>
              <a:gd name="connsiteX828" fmla="*/ 792481 w 890143"/>
              <a:gd name="connsiteY828" fmla="*/ 190186 h 975922"/>
              <a:gd name="connsiteX829" fmla="*/ 794919 w 890143"/>
              <a:gd name="connsiteY829" fmla="*/ 187786 h 975922"/>
              <a:gd name="connsiteX830" fmla="*/ 810159 w 890143"/>
              <a:gd name="connsiteY830" fmla="*/ 168279 h 975922"/>
              <a:gd name="connsiteX831" fmla="*/ 810769 w 890143"/>
              <a:gd name="connsiteY831" fmla="*/ 170717 h 975922"/>
              <a:gd name="connsiteX832" fmla="*/ 808330 w 890143"/>
              <a:gd name="connsiteY832" fmla="*/ 171327 h 975922"/>
              <a:gd name="connsiteX833" fmla="*/ 807721 w 890143"/>
              <a:gd name="connsiteY833" fmla="*/ 168888 h 975922"/>
              <a:gd name="connsiteX834" fmla="*/ 839191 w 890143"/>
              <a:gd name="connsiteY834" fmla="*/ 127740 h 975922"/>
              <a:gd name="connsiteX835" fmla="*/ 840030 w 890143"/>
              <a:gd name="connsiteY835" fmla="*/ 129264 h 975922"/>
              <a:gd name="connsiteX836" fmla="*/ 838810 w 890143"/>
              <a:gd name="connsiteY836" fmla="*/ 131703 h 975922"/>
              <a:gd name="connsiteX837" fmla="*/ 837591 w 890143"/>
              <a:gd name="connsiteY837" fmla="*/ 132312 h 975922"/>
              <a:gd name="connsiteX838" fmla="*/ 836372 w 890143"/>
              <a:gd name="connsiteY838" fmla="*/ 131703 h 975922"/>
              <a:gd name="connsiteX839" fmla="*/ 836982 w 890143"/>
              <a:gd name="connsiteY839" fmla="*/ 128045 h 975922"/>
              <a:gd name="connsiteX840" fmla="*/ 839191 w 890143"/>
              <a:gd name="connsiteY840" fmla="*/ 127740 h 975922"/>
              <a:gd name="connsiteX841" fmla="*/ 847345 w 890143"/>
              <a:gd name="connsiteY841" fmla="*/ 117682 h 975922"/>
              <a:gd name="connsiteX842" fmla="*/ 848564 w 890143"/>
              <a:gd name="connsiteY842" fmla="*/ 118901 h 975922"/>
              <a:gd name="connsiteX843" fmla="*/ 846126 w 890143"/>
              <a:gd name="connsiteY843" fmla="*/ 120730 h 975922"/>
              <a:gd name="connsiteX844" fmla="*/ 845516 w 890143"/>
              <a:gd name="connsiteY844" fmla="*/ 118291 h 975922"/>
              <a:gd name="connsiteX845" fmla="*/ 884226 w 890143"/>
              <a:gd name="connsiteY845" fmla="*/ 91164 h 975922"/>
              <a:gd name="connsiteX846" fmla="*/ 882016 w 890143"/>
              <a:gd name="connsiteY846" fmla="*/ 91469 h 975922"/>
              <a:gd name="connsiteX847" fmla="*/ 866776 w 890143"/>
              <a:gd name="connsiteY847" fmla="*/ 104880 h 975922"/>
              <a:gd name="connsiteX848" fmla="*/ 864947 w 890143"/>
              <a:gd name="connsiteY848" fmla="*/ 107928 h 975922"/>
              <a:gd name="connsiteX849" fmla="*/ 858851 w 890143"/>
              <a:gd name="connsiteY849" fmla="*/ 119511 h 975922"/>
              <a:gd name="connsiteX850" fmla="*/ 861289 w 890143"/>
              <a:gd name="connsiteY850" fmla="*/ 120730 h 975922"/>
              <a:gd name="connsiteX851" fmla="*/ 864033 w 890143"/>
              <a:gd name="connsiteY851" fmla="*/ 119663 h 975922"/>
              <a:gd name="connsiteX852" fmla="*/ 866776 w 890143"/>
              <a:gd name="connsiteY852" fmla="*/ 117682 h 975922"/>
              <a:gd name="connsiteX853" fmla="*/ 883845 w 890143"/>
              <a:gd name="connsiteY853" fmla="*/ 96955 h 975922"/>
              <a:gd name="connsiteX854" fmla="*/ 885140 w 890143"/>
              <a:gd name="connsiteY854" fmla="*/ 94365 h 975922"/>
              <a:gd name="connsiteX855" fmla="*/ 885064 w 890143"/>
              <a:gd name="connsiteY855" fmla="*/ 92688 h 975922"/>
              <a:gd name="connsiteX856" fmla="*/ 884226 w 890143"/>
              <a:gd name="connsiteY856" fmla="*/ 91164 h 975922"/>
              <a:gd name="connsiteX857" fmla="*/ 494234 w 890143"/>
              <a:gd name="connsiteY857" fmla="*/ 81639 h 975922"/>
              <a:gd name="connsiteX858" fmla="*/ 487528 w 890143"/>
              <a:gd name="connsiteY858" fmla="*/ 85297 h 975922"/>
              <a:gd name="connsiteX859" fmla="*/ 482042 w 890143"/>
              <a:gd name="connsiteY859" fmla="*/ 93222 h 975922"/>
              <a:gd name="connsiteX860" fmla="*/ 483261 w 890143"/>
              <a:gd name="connsiteY860" fmla="*/ 94441 h 975922"/>
              <a:gd name="connsiteX861" fmla="*/ 485090 w 890143"/>
              <a:gd name="connsiteY861" fmla="*/ 94441 h 975922"/>
              <a:gd name="connsiteX862" fmla="*/ 494234 w 890143"/>
              <a:gd name="connsiteY862" fmla="*/ 81639 h 975922"/>
              <a:gd name="connsiteX863" fmla="*/ 275464 w 890143"/>
              <a:gd name="connsiteY863" fmla="*/ 29 h 975922"/>
              <a:gd name="connsiteX864" fmla="*/ 291313 w 890143"/>
              <a:gd name="connsiteY864" fmla="*/ 27461 h 975922"/>
              <a:gd name="connsiteX865" fmla="*/ 304115 w 890143"/>
              <a:gd name="connsiteY865" fmla="*/ 59770 h 975922"/>
              <a:gd name="connsiteX866" fmla="*/ 313259 w 890143"/>
              <a:gd name="connsiteY866" fmla="*/ 91469 h 975922"/>
              <a:gd name="connsiteX867" fmla="*/ 311430 w 890143"/>
              <a:gd name="connsiteY867" fmla="*/ 112195 h 975922"/>
              <a:gd name="connsiteX868" fmla="*/ 308992 w 890143"/>
              <a:gd name="connsiteY868" fmla="*/ 132922 h 975922"/>
              <a:gd name="connsiteX869" fmla="*/ 310821 w 890143"/>
              <a:gd name="connsiteY869" fmla="*/ 145114 h 975922"/>
              <a:gd name="connsiteX870" fmla="*/ 330937 w 890143"/>
              <a:gd name="connsiteY870" fmla="*/ 202416 h 975922"/>
              <a:gd name="connsiteX871" fmla="*/ 331547 w 890143"/>
              <a:gd name="connsiteY871" fmla="*/ 211560 h 975922"/>
              <a:gd name="connsiteX872" fmla="*/ 319965 w 890143"/>
              <a:gd name="connsiteY872" fmla="*/ 361465 h 975922"/>
              <a:gd name="connsiteX873" fmla="*/ 327280 w 890143"/>
              <a:gd name="connsiteY873" fmla="*/ 365130 h 975922"/>
              <a:gd name="connsiteX874" fmla="*/ 460780 w 890143"/>
              <a:gd name="connsiteY874" fmla="*/ 376135 h 975922"/>
              <a:gd name="connsiteX875" fmla="*/ 458877 w 890143"/>
              <a:gd name="connsiteY875" fmla="*/ 326698 h 975922"/>
              <a:gd name="connsiteX876" fmla="*/ 450451 w 890143"/>
              <a:gd name="connsiteY876" fmla="*/ 258687 h 975922"/>
              <a:gd name="connsiteX877" fmla="*/ 450324 w 890143"/>
              <a:gd name="connsiteY877" fmla="*/ 256566 h 975922"/>
              <a:gd name="connsiteX878" fmla="*/ 449276 w 890143"/>
              <a:gd name="connsiteY878" fmla="*/ 241888 h 975922"/>
              <a:gd name="connsiteX879" fmla="*/ 443637 w 890143"/>
              <a:gd name="connsiteY879" fmla="*/ 172470 h 975922"/>
              <a:gd name="connsiteX880" fmla="*/ 441199 w 890143"/>
              <a:gd name="connsiteY880" fmla="*/ 136503 h 975922"/>
              <a:gd name="connsiteX881" fmla="*/ 432055 w 890143"/>
              <a:gd name="connsiteY881" fmla="*/ 95660 h 975922"/>
              <a:gd name="connsiteX882" fmla="*/ 427788 w 890143"/>
              <a:gd name="connsiteY882" fmla="*/ 55426 h 975922"/>
              <a:gd name="connsiteX883" fmla="*/ 430835 w 890143"/>
              <a:gd name="connsiteY883" fmla="*/ 49940 h 975922"/>
              <a:gd name="connsiteX884" fmla="*/ 433884 w 890143"/>
              <a:gd name="connsiteY884" fmla="*/ 46282 h 975922"/>
              <a:gd name="connsiteX885" fmla="*/ 438151 w 890143"/>
              <a:gd name="connsiteY885" fmla="*/ 32262 h 975922"/>
              <a:gd name="connsiteX886" fmla="*/ 441961 w 890143"/>
              <a:gd name="connsiteY886" fmla="*/ 26699 h 975922"/>
              <a:gd name="connsiteX887" fmla="*/ 448514 w 890143"/>
              <a:gd name="connsiteY887" fmla="*/ 26166 h 975922"/>
              <a:gd name="connsiteX888" fmla="*/ 485023 w 890143"/>
              <a:gd name="connsiteY888" fmla="*/ 33481 h 975922"/>
              <a:gd name="connsiteX889" fmla="*/ 499580 w 890143"/>
              <a:gd name="connsiteY889" fmla="*/ 40872 h 975922"/>
              <a:gd name="connsiteX890" fmla="*/ 521009 w 890143"/>
              <a:gd name="connsiteY890" fmla="*/ 59694 h 975922"/>
              <a:gd name="connsiteX891" fmla="*/ 548618 w 890143"/>
              <a:gd name="connsiteY891" fmla="*/ 90707 h 975922"/>
              <a:gd name="connsiteX892" fmla="*/ 557008 w 890143"/>
              <a:gd name="connsiteY892" fmla="*/ 115777 h 975922"/>
              <a:gd name="connsiteX893" fmla="*/ 551516 w 890143"/>
              <a:gd name="connsiteY893" fmla="*/ 133455 h 975922"/>
              <a:gd name="connsiteX894" fmla="*/ 547779 w 890143"/>
              <a:gd name="connsiteY894" fmla="*/ 143056 h 975922"/>
              <a:gd name="connsiteX895" fmla="*/ 547245 w 890143"/>
              <a:gd name="connsiteY895" fmla="*/ 148086 h 975922"/>
              <a:gd name="connsiteX896" fmla="*/ 548084 w 890143"/>
              <a:gd name="connsiteY896" fmla="*/ 149381 h 975922"/>
              <a:gd name="connsiteX897" fmla="*/ 550296 w 890143"/>
              <a:gd name="connsiteY897" fmla="*/ 151134 h 975922"/>
              <a:gd name="connsiteX898" fmla="*/ 557084 w 890143"/>
              <a:gd name="connsiteY898" fmla="*/ 153953 h 975922"/>
              <a:gd name="connsiteX899" fmla="*/ 564329 w 890143"/>
              <a:gd name="connsiteY899" fmla="*/ 155401 h 975922"/>
              <a:gd name="connsiteX900" fmla="*/ 573627 w 890143"/>
              <a:gd name="connsiteY900" fmla="*/ 156315 h 975922"/>
              <a:gd name="connsiteX901" fmla="*/ 578341 w 890143"/>
              <a:gd name="connsiteY901" fmla="*/ 157230 h 975922"/>
              <a:gd name="connsiteX902" fmla="*/ 598399 w 890143"/>
              <a:gd name="connsiteY902" fmla="*/ 168202 h 975922"/>
              <a:gd name="connsiteX903" fmla="*/ 617907 w 890143"/>
              <a:gd name="connsiteY903" fmla="*/ 179175 h 975922"/>
              <a:gd name="connsiteX904" fmla="*/ 622326 w 890143"/>
              <a:gd name="connsiteY904" fmla="*/ 181385 h 975922"/>
              <a:gd name="connsiteX905" fmla="*/ 625831 w 890143"/>
              <a:gd name="connsiteY905" fmla="*/ 184052 h 975922"/>
              <a:gd name="connsiteX906" fmla="*/ 635585 w 890143"/>
              <a:gd name="connsiteY906" fmla="*/ 205388 h 975922"/>
              <a:gd name="connsiteX907" fmla="*/ 635280 w 890143"/>
              <a:gd name="connsiteY907" fmla="*/ 213694 h 975922"/>
              <a:gd name="connsiteX908" fmla="*/ 633147 w 890143"/>
              <a:gd name="connsiteY908" fmla="*/ 226114 h 975922"/>
              <a:gd name="connsiteX909" fmla="*/ 629489 w 890143"/>
              <a:gd name="connsiteY909" fmla="*/ 246841 h 975922"/>
              <a:gd name="connsiteX910" fmla="*/ 621564 w 890143"/>
              <a:gd name="connsiteY910" fmla="*/ 299266 h 975922"/>
              <a:gd name="connsiteX911" fmla="*/ 619735 w 890143"/>
              <a:gd name="connsiteY911" fmla="*/ 322431 h 975922"/>
              <a:gd name="connsiteX912" fmla="*/ 613868 w 890143"/>
              <a:gd name="connsiteY912" fmla="*/ 341329 h 975922"/>
              <a:gd name="connsiteX913" fmla="*/ 603886 w 890143"/>
              <a:gd name="connsiteY913" fmla="*/ 378514 h 975922"/>
              <a:gd name="connsiteX914" fmla="*/ 603048 w 890143"/>
              <a:gd name="connsiteY914" fmla="*/ 384077 h 975922"/>
              <a:gd name="connsiteX915" fmla="*/ 601396 w 890143"/>
              <a:gd name="connsiteY915" fmla="*/ 389942 h 975922"/>
              <a:gd name="connsiteX916" fmla="*/ 605257 w 890143"/>
              <a:gd name="connsiteY916" fmla="*/ 390783 h 975922"/>
              <a:gd name="connsiteX917" fmla="*/ 606934 w 890143"/>
              <a:gd name="connsiteY917" fmla="*/ 391683 h 975922"/>
              <a:gd name="connsiteX918" fmla="*/ 605867 w 890143"/>
              <a:gd name="connsiteY918" fmla="*/ 392583 h 975922"/>
              <a:gd name="connsiteX919" fmla="*/ 590017 w 890143"/>
              <a:gd name="connsiteY919" fmla="*/ 390783 h 975922"/>
              <a:gd name="connsiteX920" fmla="*/ 590007 w 890143"/>
              <a:gd name="connsiteY920" fmla="*/ 390721 h 975922"/>
              <a:gd name="connsiteX921" fmla="*/ 589875 w 890143"/>
              <a:gd name="connsiteY921" fmla="*/ 390706 h 975922"/>
              <a:gd name="connsiteX922" fmla="*/ 585019 w 890143"/>
              <a:gd name="connsiteY922" fmla="*/ 399850 h 975922"/>
              <a:gd name="connsiteX923" fmla="*/ 589875 w 890143"/>
              <a:gd name="connsiteY923" fmla="*/ 480318 h 975922"/>
              <a:gd name="connsiteX924" fmla="*/ 590482 w 890143"/>
              <a:gd name="connsiteY924" fmla="*/ 529695 h 975922"/>
              <a:gd name="connsiteX925" fmla="*/ 589268 w 890143"/>
              <a:gd name="connsiteY925" fmla="*/ 530914 h 975922"/>
              <a:gd name="connsiteX926" fmla="*/ 590482 w 890143"/>
              <a:gd name="connsiteY926" fmla="*/ 547983 h 975922"/>
              <a:gd name="connsiteX927" fmla="*/ 591696 w 890143"/>
              <a:gd name="connsiteY927" fmla="*/ 565052 h 975922"/>
              <a:gd name="connsiteX928" fmla="*/ 592840 w 890143"/>
              <a:gd name="connsiteY928" fmla="*/ 617786 h 975922"/>
              <a:gd name="connsiteX929" fmla="*/ 600990 w 890143"/>
              <a:gd name="connsiteY929" fmla="*/ 609019 h 975922"/>
              <a:gd name="connsiteX930" fmla="*/ 598590 w 890143"/>
              <a:gd name="connsiteY930" fmla="*/ 601657 h 975922"/>
              <a:gd name="connsiteX931" fmla="*/ 596715 w 890143"/>
              <a:gd name="connsiteY931" fmla="*/ 597607 h 975922"/>
              <a:gd name="connsiteX932" fmla="*/ 596190 w 890143"/>
              <a:gd name="connsiteY932" fmla="*/ 594933 h 975922"/>
              <a:gd name="connsiteX933" fmla="*/ 597409 w 890143"/>
              <a:gd name="connsiteY933" fmla="*/ 587658 h 975922"/>
              <a:gd name="connsiteX934" fmla="*/ 599238 w 890143"/>
              <a:gd name="connsiteY934" fmla="*/ 585855 h 975922"/>
              <a:gd name="connsiteX935" fmla="*/ 600152 w 890143"/>
              <a:gd name="connsiteY935" fmla="*/ 585776 h 975922"/>
              <a:gd name="connsiteX936" fmla="*/ 601066 w 890143"/>
              <a:gd name="connsiteY936" fmla="*/ 587057 h 975922"/>
              <a:gd name="connsiteX937" fmla="*/ 601066 w 890143"/>
              <a:gd name="connsiteY937" fmla="*/ 591874 h 975922"/>
              <a:gd name="connsiteX938" fmla="*/ 601676 w 890143"/>
              <a:gd name="connsiteY938" fmla="*/ 593170 h 975922"/>
              <a:gd name="connsiteX939" fmla="*/ 602286 w 890143"/>
              <a:gd name="connsiteY939" fmla="*/ 593094 h 975922"/>
              <a:gd name="connsiteX940" fmla="*/ 602809 w 890143"/>
              <a:gd name="connsiteY940" fmla="*/ 588931 h 975922"/>
              <a:gd name="connsiteX941" fmla="*/ 604680 w 890143"/>
              <a:gd name="connsiteY941" fmla="*/ 579759 h 975922"/>
              <a:gd name="connsiteX942" fmla="*/ 610210 w 890143"/>
              <a:gd name="connsiteY942" fmla="*/ 561415 h 975922"/>
              <a:gd name="connsiteX943" fmla="*/ 610820 w 890143"/>
              <a:gd name="connsiteY943" fmla="*/ 546202 h 975922"/>
              <a:gd name="connsiteX944" fmla="*/ 618070 w 890143"/>
              <a:gd name="connsiteY944" fmla="*/ 531573 h 975922"/>
              <a:gd name="connsiteX945" fmla="*/ 618674 w 890143"/>
              <a:gd name="connsiteY945" fmla="*/ 531420 h 975922"/>
              <a:gd name="connsiteX946" fmla="*/ 619278 w 890143"/>
              <a:gd name="connsiteY946" fmla="*/ 532184 h 975922"/>
              <a:gd name="connsiteX947" fmla="*/ 619278 w 890143"/>
              <a:gd name="connsiteY947" fmla="*/ 539517 h 975922"/>
              <a:gd name="connsiteX948" fmla="*/ 620574 w 890143"/>
              <a:gd name="connsiteY948" fmla="*/ 542413 h 975922"/>
              <a:gd name="connsiteX949" fmla="*/ 622326 w 890143"/>
              <a:gd name="connsiteY949" fmla="*/ 538906 h 975922"/>
              <a:gd name="connsiteX950" fmla="*/ 622326 w 890143"/>
              <a:gd name="connsiteY950" fmla="*/ 534934 h 975922"/>
              <a:gd name="connsiteX951" fmla="*/ 620497 w 890143"/>
              <a:gd name="connsiteY951" fmla="*/ 529129 h 975922"/>
              <a:gd name="connsiteX952" fmla="*/ 617241 w 890143"/>
              <a:gd name="connsiteY952" fmla="*/ 522636 h 975922"/>
              <a:gd name="connsiteX953" fmla="*/ 616257 w 890143"/>
              <a:gd name="connsiteY953" fmla="*/ 519351 h 975922"/>
              <a:gd name="connsiteX954" fmla="*/ 616710 w 890143"/>
              <a:gd name="connsiteY954" fmla="*/ 516067 h 975922"/>
              <a:gd name="connsiteX955" fmla="*/ 618070 w 890143"/>
              <a:gd name="connsiteY955" fmla="*/ 513240 h 975922"/>
              <a:gd name="connsiteX956" fmla="*/ 625450 w 890143"/>
              <a:gd name="connsiteY956" fmla="*/ 507769 h 975922"/>
              <a:gd name="connsiteX957" fmla="*/ 627867 w 890143"/>
              <a:gd name="connsiteY957" fmla="*/ 497463 h 975922"/>
              <a:gd name="connsiteX958" fmla="*/ 630861 w 890143"/>
              <a:gd name="connsiteY958" fmla="*/ 497463 h 975922"/>
              <a:gd name="connsiteX959" fmla="*/ 630861 w 890143"/>
              <a:gd name="connsiteY959" fmla="*/ 506557 h 975922"/>
              <a:gd name="connsiteX960" fmla="*/ 633299 w 890143"/>
              <a:gd name="connsiteY960" fmla="*/ 507163 h 975922"/>
              <a:gd name="connsiteX961" fmla="*/ 637566 w 890143"/>
              <a:gd name="connsiteY961" fmla="*/ 495024 h 975922"/>
              <a:gd name="connsiteX962" fmla="*/ 636196 w 890143"/>
              <a:gd name="connsiteY962" fmla="*/ 493040 h 975922"/>
              <a:gd name="connsiteX963" fmla="*/ 630262 w 890143"/>
              <a:gd name="connsiteY963" fmla="*/ 491953 h 975922"/>
              <a:gd name="connsiteX964" fmla="*/ 626670 w 890143"/>
              <a:gd name="connsiteY964" fmla="*/ 488909 h 975922"/>
              <a:gd name="connsiteX965" fmla="*/ 627867 w 890143"/>
              <a:gd name="connsiteY965" fmla="*/ 484038 h 975922"/>
              <a:gd name="connsiteX966" fmla="*/ 634601 w 890143"/>
              <a:gd name="connsiteY966" fmla="*/ 474371 h 975922"/>
              <a:gd name="connsiteX967" fmla="*/ 640005 w 890143"/>
              <a:gd name="connsiteY967" fmla="*/ 472469 h 975922"/>
              <a:gd name="connsiteX968" fmla="*/ 635737 w 890143"/>
              <a:gd name="connsiteY968" fmla="*/ 483429 h 975922"/>
              <a:gd name="connsiteX969" fmla="*/ 636347 w 890143"/>
              <a:gd name="connsiteY969" fmla="*/ 485255 h 975922"/>
              <a:gd name="connsiteX970" fmla="*/ 645491 w 890143"/>
              <a:gd name="connsiteY970" fmla="*/ 477949 h 975922"/>
              <a:gd name="connsiteX971" fmla="*/ 647015 w 890143"/>
              <a:gd name="connsiteY971" fmla="*/ 473762 h 975922"/>
              <a:gd name="connsiteX972" fmla="*/ 646710 w 890143"/>
              <a:gd name="connsiteY972" fmla="*/ 470023 h 975922"/>
              <a:gd name="connsiteX973" fmla="*/ 643053 w 890143"/>
              <a:gd name="connsiteY973" fmla="*/ 463908 h 975922"/>
              <a:gd name="connsiteX974" fmla="*/ 643205 w 890143"/>
              <a:gd name="connsiteY974" fmla="*/ 458022 h 975922"/>
              <a:gd name="connsiteX975" fmla="*/ 646101 w 890143"/>
              <a:gd name="connsiteY975" fmla="*/ 449843 h 975922"/>
              <a:gd name="connsiteX976" fmla="*/ 651641 w 890143"/>
              <a:gd name="connsiteY976" fmla="*/ 438304 h 975922"/>
              <a:gd name="connsiteX977" fmla="*/ 649834 w 890143"/>
              <a:gd name="connsiteY977" fmla="*/ 431625 h 975922"/>
              <a:gd name="connsiteX978" fmla="*/ 651191 w 890143"/>
              <a:gd name="connsiteY978" fmla="*/ 430862 h 975922"/>
              <a:gd name="connsiteX979" fmla="*/ 653438 w 890143"/>
              <a:gd name="connsiteY979" fmla="*/ 431015 h 975922"/>
              <a:gd name="connsiteX980" fmla="*/ 657083 w 890143"/>
              <a:gd name="connsiteY980" fmla="*/ 432845 h 975922"/>
              <a:gd name="connsiteX981" fmla="*/ 655247 w 890143"/>
              <a:gd name="connsiteY981" fmla="*/ 438304 h 975922"/>
              <a:gd name="connsiteX982" fmla="*/ 653438 w 890143"/>
              <a:gd name="connsiteY982" fmla="*/ 443763 h 975922"/>
              <a:gd name="connsiteX983" fmla="*/ 654635 w 890143"/>
              <a:gd name="connsiteY983" fmla="*/ 444976 h 975922"/>
              <a:gd name="connsiteX984" fmla="*/ 658383 w 890143"/>
              <a:gd name="connsiteY984" fmla="*/ 443611 h 975922"/>
              <a:gd name="connsiteX985" fmla="*/ 660754 w 890143"/>
              <a:gd name="connsiteY985" fmla="*/ 439517 h 975922"/>
              <a:gd name="connsiteX986" fmla="*/ 677233 w 890143"/>
              <a:gd name="connsiteY986" fmla="*/ 403558 h 975922"/>
              <a:gd name="connsiteX987" fmla="*/ 678886 w 890143"/>
              <a:gd name="connsiteY987" fmla="*/ 400431 h 975922"/>
              <a:gd name="connsiteX988" fmla="*/ 677834 w 890143"/>
              <a:gd name="connsiteY988" fmla="*/ 398677 h 975922"/>
              <a:gd name="connsiteX989" fmla="*/ 675864 w 890143"/>
              <a:gd name="connsiteY989" fmla="*/ 401956 h 975922"/>
              <a:gd name="connsiteX990" fmla="*/ 667485 w 890143"/>
              <a:gd name="connsiteY990" fmla="*/ 408439 h 975922"/>
              <a:gd name="connsiteX991" fmla="*/ 666873 w 890143"/>
              <a:gd name="connsiteY991" fmla="*/ 406227 h 975922"/>
              <a:gd name="connsiteX992" fmla="*/ 669933 w 890143"/>
              <a:gd name="connsiteY992" fmla="*/ 399897 h 975922"/>
              <a:gd name="connsiteX993" fmla="*/ 669780 w 890143"/>
              <a:gd name="connsiteY993" fmla="*/ 396236 h 975922"/>
              <a:gd name="connsiteX994" fmla="*/ 670545 w 890143"/>
              <a:gd name="connsiteY994" fmla="*/ 390745 h 975922"/>
              <a:gd name="connsiteX995" fmla="*/ 672992 w 890143"/>
              <a:gd name="connsiteY995" fmla="*/ 388914 h 975922"/>
              <a:gd name="connsiteX996" fmla="*/ 675801 w 890143"/>
              <a:gd name="connsiteY996" fmla="*/ 390287 h 975922"/>
              <a:gd name="connsiteX997" fmla="*/ 679036 w 890143"/>
              <a:gd name="connsiteY997" fmla="*/ 394406 h 975922"/>
              <a:gd name="connsiteX998" fmla="*/ 680551 w 890143"/>
              <a:gd name="connsiteY998" fmla="*/ 393109 h 975922"/>
              <a:gd name="connsiteX999" fmla="*/ 683911 w 890143"/>
              <a:gd name="connsiteY999" fmla="*/ 389524 h 975922"/>
              <a:gd name="connsiteX1000" fmla="*/ 687048 w 890143"/>
              <a:gd name="connsiteY1000" fmla="*/ 385863 h 975922"/>
              <a:gd name="connsiteX1001" fmla="*/ 688808 w 890143"/>
              <a:gd name="connsiteY1001" fmla="*/ 384033 h 975922"/>
              <a:gd name="connsiteX1002" fmla="*/ 690645 w 890143"/>
              <a:gd name="connsiteY1002" fmla="*/ 385863 h 975922"/>
              <a:gd name="connsiteX1003" fmla="*/ 691869 w 890143"/>
              <a:gd name="connsiteY1003" fmla="*/ 388304 h 975922"/>
              <a:gd name="connsiteX1004" fmla="*/ 692481 w 890143"/>
              <a:gd name="connsiteY1004" fmla="*/ 388228 h 975922"/>
              <a:gd name="connsiteX1005" fmla="*/ 693093 w 890143"/>
              <a:gd name="connsiteY1005" fmla="*/ 387694 h 975922"/>
              <a:gd name="connsiteX1006" fmla="*/ 694317 w 890143"/>
              <a:gd name="connsiteY1006" fmla="*/ 386474 h 975922"/>
              <a:gd name="connsiteX1007" fmla="*/ 697149 w 890143"/>
              <a:gd name="connsiteY1007" fmla="*/ 376482 h 975922"/>
              <a:gd name="connsiteX1008" fmla="*/ 698602 w 890143"/>
              <a:gd name="connsiteY1008" fmla="*/ 357797 h 975922"/>
              <a:gd name="connsiteX1009" fmla="*/ 699201 w 890143"/>
              <a:gd name="connsiteY1009" fmla="*/ 348644 h 975922"/>
              <a:gd name="connsiteX1010" fmla="*/ 697376 w 890143"/>
              <a:gd name="connsiteY1010" fmla="*/ 349180 h 975922"/>
              <a:gd name="connsiteX1011" fmla="*/ 693705 w 890143"/>
              <a:gd name="connsiteY1011" fmla="*/ 352915 h 975922"/>
              <a:gd name="connsiteX1012" fmla="*/ 688808 w 890143"/>
              <a:gd name="connsiteY1012" fmla="*/ 358407 h 975922"/>
              <a:gd name="connsiteX1013" fmla="*/ 688043 w 890143"/>
              <a:gd name="connsiteY1013" fmla="*/ 357110 h 975922"/>
              <a:gd name="connsiteX1014" fmla="*/ 688196 w 890143"/>
              <a:gd name="connsiteY1014" fmla="*/ 355356 h 975922"/>
              <a:gd name="connsiteX1015" fmla="*/ 693705 w 890143"/>
              <a:gd name="connsiteY1015" fmla="*/ 344412 h 975922"/>
              <a:gd name="connsiteX1016" fmla="*/ 694930 w 890143"/>
              <a:gd name="connsiteY1016" fmla="*/ 340181 h 975922"/>
              <a:gd name="connsiteX1017" fmla="*/ 696761 w 890143"/>
              <a:gd name="connsiteY1017" fmla="*/ 340332 h 975922"/>
              <a:gd name="connsiteX1018" fmla="*/ 700399 w 890143"/>
              <a:gd name="connsiteY1018" fmla="*/ 339576 h 975922"/>
              <a:gd name="connsiteX1019" fmla="*/ 702732 w 890143"/>
              <a:gd name="connsiteY1019" fmla="*/ 335461 h 975922"/>
              <a:gd name="connsiteX1020" fmla="*/ 706458 w 890143"/>
              <a:gd name="connsiteY1020" fmla="*/ 334090 h 975922"/>
              <a:gd name="connsiteX1021" fmla="*/ 706992 w 890143"/>
              <a:gd name="connsiteY1021" fmla="*/ 334166 h 975922"/>
              <a:gd name="connsiteX1022" fmla="*/ 707068 w 890143"/>
              <a:gd name="connsiteY1022" fmla="*/ 334699 h 975922"/>
              <a:gd name="connsiteX1023" fmla="*/ 705236 w 890143"/>
              <a:gd name="connsiteY1023" fmla="*/ 340181 h 975922"/>
              <a:gd name="connsiteX1024" fmla="*/ 703328 w 890143"/>
              <a:gd name="connsiteY1024" fmla="*/ 344715 h 975922"/>
              <a:gd name="connsiteX1025" fmla="*/ 702793 w 890143"/>
              <a:gd name="connsiteY1025" fmla="*/ 347435 h 975922"/>
              <a:gd name="connsiteX1026" fmla="*/ 702870 w 890143"/>
              <a:gd name="connsiteY1026" fmla="*/ 348342 h 975922"/>
              <a:gd name="connsiteX1027" fmla="*/ 703404 w 890143"/>
              <a:gd name="connsiteY1027" fmla="*/ 349255 h 975922"/>
              <a:gd name="connsiteX1028" fmla="*/ 705084 w 890143"/>
              <a:gd name="connsiteY1028" fmla="*/ 349256 h 975922"/>
              <a:gd name="connsiteX1029" fmla="*/ 707679 w 890143"/>
              <a:gd name="connsiteY1029" fmla="*/ 347435 h 975922"/>
              <a:gd name="connsiteX1030" fmla="*/ 711343 w 890143"/>
              <a:gd name="connsiteY1030" fmla="*/ 344412 h 975922"/>
              <a:gd name="connsiteX1031" fmla="*/ 711343 w 890143"/>
              <a:gd name="connsiteY1031" fmla="*/ 348039 h 975922"/>
              <a:gd name="connsiteX1032" fmla="*/ 711191 w 890143"/>
              <a:gd name="connsiteY1032" fmla="*/ 350781 h 975922"/>
              <a:gd name="connsiteX1033" fmla="*/ 711954 w 890143"/>
              <a:gd name="connsiteY1033" fmla="*/ 351695 h 975922"/>
              <a:gd name="connsiteX1034" fmla="*/ 715618 w 890143"/>
              <a:gd name="connsiteY1034" fmla="*/ 341994 h 975922"/>
              <a:gd name="connsiteX1035" fmla="*/ 724779 w 890143"/>
              <a:gd name="connsiteY1035" fmla="*/ 321288 h 975922"/>
              <a:gd name="connsiteX1036" fmla="*/ 733555 w 890143"/>
              <a:gd name="connsiteY1036" fmla="*/ 303762 h 975922"/>
              <a:gd name="connsiteX1037" fmla="*/ 747353 w 890143"/>
              <a:gd name="connsiteY1037" fmla="*/ 281664 h 975922"/>
              <a:gd name="connsiteX1038" fmla="*/ 772911 w 890143"/>
              <a:gd name="connsiteY1038" fmla="*/ 243869 h 975922"/>
              <a:gd name="connsiteX1039" fmla="*/ 774818 w 890143"/>
              <a:gd name="connsiteY1039" fmla="*/ 235639 h 975922"/>
              <a:gd name="connsiteX1040" fmla="*/ 780843 w 890143"/>
              <a:gd name="connsiteY1040" fmla="*/ 221923 h 975922"/>
              <a:gd name="connsiteX1041" fmla="*/ 808297 w 890143"/>
              <a:gd name="connsiteY1041" fmla="*/ 181080 h 975922"/>
              <a:gd name="connsiteX1042" fmla="*/ 816458 w 890143"/>
              <a:gd name="connsiteY1042" fmla="*/ 168660 h 975922"/>
              <a:gd name="connsiteX1043" fmla="*/ 818669 w 890143"/>
              <a:gd name="connsiteY1043" fmla="*/ 164011 h 975922"/>
              <a:gd name="connsiteX1044" fmla="*/ 816305 w 890143"/>
              <a:gd name="connsiteY1044" fmla="*/ 163554 h 975922"/>
              <a:gd name="connsiteX1045" fmla="*/ 814398 w 890143"/>
              <a:gd name="connsiteY1045" fmla="*/ 162183 h 975922"/>
              <a:gd name="connsiteX1046" fmla="*/ 815237 w 890143"/>
              <a:gd name="connsiteY1046" fmla="*/ 161268 h 975922"/>
              <a:gd name="connsiteX1047" fmla="*/ 817449 w 890143"/>
              <a:gd name="connsiteY1047" fmla="*/ 160354 h 975922"/>
              <a:gd name="connsiteX1048" fmla="*/ 821109 w 890143"/>
              <a:gd name="connsiteY1048" fmla="*/ 158525 h 975922"/>
              <a:gd name="connsiteX1049" fmla="*/ 833922 w 890143"/>
              <a:gd name="connsiteY1049" fmla="*/ 134141 h 975922"/>
              <a:gd name="connsiteX1050" fmla="*/ 835142 w 890143"/>
              <a:gd name="connsiteY1050" fmla="*/ 136579 h 975922"/>
              <a:gd name="connsiteX1051" fmla="*/ 835142 w 890143"/>
              <a:gd name="connsiteY1051" fmla="*/ 140237 h 975922"/>
              <a:gd name="connsiteX1052" fmla="*/ 838269 w 890143"/>
              <a:gd name="connsiteY1052" fmla="*/ 138942 h 975922"/>
              <a:gd name="connsiteX1053" fmla="*/ 840023 w 890143"/>
              <a:gd name="connsiteY1053" fmla="*/ 137189 h 975922"/>
              <a:gd name="connsiteX1054" fmla="*/ 855827 w 890143"/>
              <a:gd name="connsiteY1054" fmla="*/ 114024 h 975922"/>
              <a:gd name="connsiteX1055" fmla="*/ 852803 w 890143"/>
              <a:gd name="connsiteY1055" fmla="*/ 114024 h 975922"/>
              <a:gd name="connsiteX1056" fmla="*/ 850081 w 890143"/>
              <a:gd name="connsiteY1056" fmla="*/ 114177 h 975922"/>
              <a:gd name="connsiteX1057" fmla="*/ 849174 w 890143"/>
              <a:gd name="connsiteY1057" fmla="*/ 113415 h 975922"/>
              <a:gd name="connsiteX1058" fmla="*/ 855827 w 890143"/>
              <a:gd name="connsiteY1058" fmla="*/ 106709 h 975922"/>
              <a:gd name="connsiteX1059" fmla="*/ 857641 w 890143"/>
              <a:gd name="connsiteY1059" fmla="*/ 107928 h 975922"/>
              <a:gd name="connsiteX1060" fmla="*/ 859461 w 890143"/>
              <a:gd name="connsiteY1060" fmla="*/ 109147 h 975922"/>
              <a:gd name="connsiteX1061" fmla="*/ 861291 w 890143"/>
              <a:gd name="connsiteY1061" fmla="*/ 107928 h 975922"/>
              <a:gd name="connsiteX1062" fmla="*/ 859918 w 890143"/>
              <a:gd name="connsiteY1062" fmla="*/ 104880 h 975922"/>
              <a:gd name="connsiteX1063" fmla="*/ 859461 w 890143"/>
              <a:gd name="connsiteY1063" fmla="*/ 101832 h 975922"/>
              <a:gd name="connsiteX1064" fmla="*/ 870440 w 890143"/>
              <a:gd name="connsiteY1064" fmla="*/ 96955 h 975922"/>
              <a:gd name="connsiteX1065" fmla="*/ 876463 w 890143"/>
              <a:gd name="connsiteY1065" fmla="*/ 85830 h 975922"/>
              <a:gd name="connsiteX1066" fmla="*/ 887518 w 890143"/>
              <a:gd name="connsiteY1066" fmla="*/ 68304 h 975922"/>
              <a:gd name="connsiteX1067" fmla="*/ 890143 w 890143"/>
              <a:gd name="connsiteY1067" fmla="*/ 65360 h 975922"/>
              <a:gd name="connsiteX1068" fmla="*/ 890143 w 890143"/>
              <a:gd name="connsiteY1068" fmla="*/ 218021 h 975922"/>
              <a:gd name="connsiteX1069" fmla="*/ 821109 w 890143"/>
              <a:gd name="connsiteY1069" fmla="*/ 312144 h 975922"/>
              <a:gd name="connsiteX1070" fmla="*/ 814856 w 890143"/>
              <a:gd name="connsiteY1070" fmla="*/ 319383 h 975922"/>
              <a:gd name="connsiteX1071" fmla="*/ 798536 w 890143"/>
              <a:gd name="connsiteY1071" fmla="*/ 337138 h 975922"/>
              <a:gd name="connsiteX1072" fmla="*/ 798002 w 890143"/>
              <a:gd name="connsiteY1072" fmla="*/ 338052 h 975922"/>
              <a:gd name="connsiteX1073" fmla="*/ 797926 w 890143"/>
              <a:gd name="connsiteY1073" fmla="*/ 338967 h 975922"/>
              <a:gd name="connsiteX1074" fmla="*/ 799756 w 890143"/>
              <a:gd name="connsiteY1074" fmla="*/ 339576 h 975922"/>
              <a:gd name="connsiteX1075" fmla="*/ 800595 w 890143"/>
              <a:gd name="connsiteY1075" fmla="*/ 340491 h 975922"/>
              <a:gd name="connsiteX1076" fmla="*/ 800976 w 890143"/>
              <a:gd name="connsiteY1076" fmla="*/ 341405 h 975922"/>
              <a:gd name="connsiteX1077" fmla="*/ 799146 w 890143"/>
              <a:gd name="connsiteY1077" fmla="*/ 345063 h 975922"/>
              <a:gd name="connsiteX1078" fmla="*/ 769861 w 890143"/>
              <a:gd name="connsiteY1078" fmla="*/ 400536 h 975922"/>
              <a:gd name="connsiteX1079" fmla="*/ 763760 w 890143"/>
              <a:gd name="connsiteY1079" fmla="*/ 409833 h 975922"/>
              <a:gd name="connsiteX1080" fmla="*/ 757659 w 890143"/>
              <a:gd name="connsiteY1080" fmla="*/ 421872 h 975922"/>
              <a:gd name="connsiteX1081" fmla="*/ 758650 w 890143"/>
              <a:gd name="connsiteY1081" fmla="*/ 426824 h 975922"/>
              <a:gd name="connsiteX1082" fmla="*/ 756439 w 890143"/>
              <a:gd name="connsiteY1082" fmla="*/ 434058 h 975922"/>
              <a:gd name="connsiteX1083" fmla="*/ 743710 w 890143"/>
              <a:gd name="connsiteY1083" fmla="*/ 448009 h 975922"/>
              <a:gd name="connsiteX1084" fmla="*/ 741953 w 890143"/>
              <a:gd name="connsiteY1084" fmla="*/ 448466 h 975922"/>
              <a:gd name="connsiteX1085" fmla="*/ 740655 w 890143"/>
              <a:gd name="connsiteY1085" fmla="*/ 448009 h 975922"/>
              <a:gd name="connsiteX1086" fmla="*/ 740655 w 890143"/>
              <a:gd name="connsiteY1086" fmla="*/ 444976 h 975922"/>
              <a:gd name="connsiteX1087" fmla="*/ 747959 w 890143"/>
              <a:gd name="connsiteY1087" fmla="*/ 432845 h 975922"/>
              <a:gd name="connsiteX1088" fmla="*/ 746143 w 890143"/>
              <a:gd name="connsiteY1088" fmla="*/ 431016 h 975922"/>
              <a:gd name="connsiteX1089" fmla="*/ 738822 w 890143"/>
              <a:gd name="connsiteY1089" fmla="*/ 437697 h 975922"/>
              <a:gd name="connsiteX1090" fmla="*/ 737142 w 890143"/>
              <a:gd name="connsiteY1090" fmla="*/ 439972 h 975922"/>
              <a:gd name="connsiteX1091" fmla="*/ 734546 w 890143"/>
              <a:gd name="connsiteY1091" fmla="*/ 444976 h 975922"/>
              <a:gd name="connsiteX1092" fmla="*/ 730880 w 890143"/>
              <a:gd name="connsiteY1092" fmla="*/ 451059 h 975922"/>
              <a:gd name="connsiteX1093" fmla="*/ 729963 w 890143"/>
              <a:gd name="connsiteY1093" fmla="*/ 447940 h 975922"/>
              <a:gd name="connsiteX1094" fmla="*/ 732713 w 890143"/>
              <a:gd name="connsiteY1094" fmla="*/ 440730 h 975922"/>
              <a:gd name="connsiteX1095" fmla="*/ 740655 w 890143"/>
              <a:gd name="connsiteY1095" fmla="*/ 426749 h 975922"/>
              <a:gd name="connsiteX1096" fmla="*/ 744395 w 890143"/>
              <a:gd name="connsiteY1096" fmla="*/ 418367 h 975922"/>
              <a:gd name="connsiteX1097" fmla="*/ 744932 w 890143"/>
              <a:gd name="connsiteY1097" fmla="*/ 412728 h 975922"/>
              <a:gd name="connsiteX1098" fmla="*/ 741113 w 890143"/>
              <a:gd name="connsiteY1098" fmla="*/ 414176 h 975922"/>
              <a:gd name="connsiteX1099" fmla="*/ 734546 w 890143"/>
              <a:gd name="connsiteY1099" fmla="*/ 426139 h 975922"/>
              <a:gd name="connsiteX1100" fmla="*/ 714995 w 890143"/>
              <a:gd name="connsiteY1100" fmla="*/ 468755 h 975922"/>
              <a:gd name="connsiteX1101" fmla="*/ 712093 w 890143"/>
              <a:gd name="connsiteY1101" fmla="*/ 475238 h 975922"/>
              <a:gd name="connsiteX1102" fmla="*/ 711940 w 890143"/>
              <a:gd name="connsiteY1102" fmla="*/ 478517 h 975922"/>
              <a:gd name="connsiteX1103" fmla="*/ 713162 w 890143"/>
              <a:gd name="connsiteY1103" fmla="*/ 479356 h 975922"/>
              <a:gd name="connsiteX1104" fmla="*/ 714384 w 890143"/>
              <a:gd name="connsiteY1104" fmla="*/ 479738 h 975922"/>
              <a:gd name="connsiteX1105" fmla="*/ 716293 w 890143"/>
              <a:gd name="connsiteY1105" fmla="*/ 479204 h 975922"/>
              <a:gd name="connsiteX1106" fmla="*/ 718661 w 890143"/>
              <a:gd name="connsiteY1106" fmla="*/ 477297 h 975922"/>
              <a:gd name="connsiteX1107" fmla="*/ 719272 w 890143"/>
              <a:gd name="connsiteY1107" fmla="*/ 477373 h 975922"/>
              <a:gd name="connsiteX1108" fmla="*/ 719883 w 890143"/>
              <a:gd name="connsiteY1108" fmla="*/ 477907 h 975922"/>
              <a:gd name="connsiteX1109" fmla="*/ 717591 w 890143"/>
              <a:gd name="connsiteY1109" fmla="*/ 484619 h 975922"/>
              <a:gd name="connsiteX1110" fmla="*/ 712551 w 890143"/>
              <a:gd name="connsiteY1110" fmla="*/ 494992 h 975922"/>
              <a:gd name="connsiteX1111" fmla="*/ 707573 w 890143"/>
              <a:gd name="connsiteY1111" fmla="*/ 504527 h 975922"/>
              <a:gd name="connsiteX1112" fmla="*/ 705308 w 890143"/>
              <a:gd name="connsiteY1112" fmla="*/ 510857 h 975922"/>
              <a:gd name="connsiteX1113" fmla="*/ 703022 w 890143"/>
              <a:gd name="connsiteY1113" fmla="*/ 522451 h 975922"/>
              <a:gd name="connsiteX1114" fmla="*/ 703479 w 890143"/>
              <a:gd name="connsiteY1114" fmla="*/ 526722 h 975922"/>
              <a:gd name="connsiteX1115" fmla="*/ 707116 w 890143"/>
              <a:gd name="connsiteY1115" fmla="*/ 521310 h 975922"/>
              <a:gd name="connsiteX1116" fmla="*/ 714387 w 890143"/>
              <a:gd name="connsiteY1116" fmla="*/ 503559 h 975922"/>
              <a:gd name="connsiteX1117" fmla="*/ 715599 w 890143"/>
              <a:gd name="connsiteY1117" fmla="*/ 503101 h 975922"/>
              <a:gd name="connsiteX1118" fmla="*/ 716814 w 890143"/>
              <a:gd name="connsiteY1118" fmla="*/ 503559 h 975922"/>
              <a:gd name="connsiteX1119" fmla="*/ 716205 w 890143"/>
              <a:gd name="connsiteY1119" fmla="*/ 512017 h 975922"/>
              <a:gd name="connsiteX1120" fmla="*/ 710751 w 890143"/>
              <a:gd name="connsiteY1120" fmla="*/ 519332 h 975922"/>
              <a:gd name="connsiteX1121" fmla="*/ 710718 w 890143"/>
              <a:gd name="connsiteY1121" fmla="*/ 529695 h 975922"/>
              <a:gd name="connsiteX1122" fmla="*/ 708356 w 890143"/>
              <a:gd name="connsiteY1122" fmla="*/ 528933 h 975922"/>
              <a:gd name="connsiteX1123" fmla="*/ 706451 w 890143"/>
              <a:gd name="connsiteY1123" fmla="*/ 529086 h 975922"/>
              <a:gd name="connsiteX1124" fmla="*/ 706451 w 890143"/>
              <a:gd name="connsiteY1124" fmla="*/ 535182 h 975922"/>
              <a:gd name="connsiteX1125" fmla="*/ 703671 w 890143"/>
              <a:gd name="connsiteY1125" fmla="*/ 538077 h 975922"/>
              <a:gd name="connsiteX1126" fmla="*/ 702243 w 890143"/>
              <a:gd name="connsiteY1126" fmla="*/ 541887 h 975922"/>
              <a:gd name="connsiteX1127" fmla="*/ 702260 w 890143"/>
              <a:gd name="connsiteY1127" fmla="*/ 545577 h 975922"/>
              <a:gd name="connsiteX1128" fmla="*/ 706527 w 890143"/>
              <a:gd name="connsiteY1128" fmla="*/ 538255 h 975922"/>
              <a:gd name="connsiteX1129" fmla="*/ 704089 w 890143"/>
              <a:gd name="connsiteY1129" fmla="*/ 549849 h 975922"/>
              <a:gd name="connsiteX1130" fmla="*/ 696393 w 890143"/>
              <a:gd name="connsiteY1130" fmla="*/ 576316 h 975922"/>
              <a:gd name="connsiteX1131" fmla="*/ 693726 w 890143"/>
              <a:gd name="connsiteY1131" fmla="*/ 585851 h 975922"/>
              <a:gd name="connsiteX1132" fmla="*/ 694335 w 890143"/>
              <a:gd name="connsiteY1132" fmla="*/ 589512 h 975922"/>
              <a:gd name="connsiteX1133" fmla="*/ 698602 w 890143"/>
              <a:gd name="connsiteY1133" fmla="*/ 588204 h 975922"/>
              <a:gd name="connsiteX1134" fmla="*/ 702870 w 890143"/>
              <a:gd name="connsiteY1134" fmla="*/ 579139 h 975922"/>
              <a:gd name="connsiteX1135" fmla="*/ 703705 w 890143"/>
              <a:gd name="connsiteY1135" fmla="*/ 572884 h 975922"/>
              <a:gd name="connsiteX1136" fmla="*/ 707725 w 890143"/>
              <a:gd name="connsiteY1136" fmla="*/ 563884 h 975922"/>
              <a:gd name="connsiteX1137" fmla="*/ 709522 w 890143"/>
              <a:gd name="connsiteY1137" fmla="*/ 558773 h 975922"/>
              <a:gd name="connsiteX1138" fmla="*/ 711328 w 890143"/>
              <a:gd name="connsiteY1138" fmla="*/ 557781 h 975922"/>
              <a:gd name="connsiteX1139" fmla="*/ 711861 w 890143"/>
              <a:gd name="connsiteY1139" fmla="*/ 558773 h 975922"/>
              <a:gd name="connsiteX1140" fmla="*/ 711937 w 890143"/>
              <a:gd name="connsiteY1140" fmla="*/ 560222 h 975922"/>
              <a:gd name="connsiteX1141" fmla="*/ 710654 w 890143"/>
              <a:gd name="connsiteY1141" fmla="*/ 568079 h 975922"/>
              <a:gd name="connsiteX1142" fmla="*/ 707126 w 890143"/>
              <a:gd name="connsiteY1142" fmla="*/ 582800 h 975922"/>
              <a:gd name="connsiteX1143" fmla="*/ 702260 w 890143"/>
              <a:gd name="connsiteY1143" fmla="*/ 601628 h 975922"/>
              <a:gd name="connsiteX1144" fmla="*/ 703479 w 890143"/>
              <a:gd name="connsiteY1144" fmla="*/ 605895 h 975922"/>
              <a:gd name="connsiteX1145" fmla="*/ 707137 w 890143"/>
              <a:gd name="connsiteY1145" fmla="*/ 599190 h 975922"/>
              <a:gd name="connsiteX1146" fmla="*/ 708957 w 890143"/>
              <a:gd name="connsiteY1146" fmla="*/ 591312 h 975922"/>
              <a:gd name="connsiteX1147" fmla="*/ 716222 w 890143"/>
              <a:gd name="connsiteY1147" fmla="*/ 572438 h 975922"/>
              <a:gd name="connsiteX1148" fmla="*/ 721692 w 890143"/>
              <a:gd name="connsiteY1148" fmla="*/ 553535 h 975922"/>
              <a:gd name="connsiteX1149" fmla="*/ 723521 w 890143"/>
              <a:gd name="connsiteY1149" fmla="*/ 551705 h 975922"/>
              <a:gd name="connsiteX1150" fmla="*/ 724435 w 890143"/>
              <a:gd name="connsiteY1150" fmla="*/ 552544 h 975922"/>
              <a:gd name="connsiteX1151" fmla="*/ 725350 w 890143"/>
              <a:gd name="connsiteY1151" fmla="*/ 554754 h 975922"/>
              <a:gd name="connsiteX1152" fmla="*/ 725807 w 890143"/>
              <a:gd name="connsiteY1152" fmla="*/ 557422 h 975922"/>
              <a:gd name="connsiteX1153" fmla="*/ 725350 w 890143"/>
              <a:gd name="connsiteY1153" fmla="*/ 559633 h 975922"/>
              <a:gd name="connsiteX1154" fmla="*/ 718038 w 890143"/>
              <a:gd name="connsiteY1154" fmla="*/ 579756 h 975922"/>
              <a:gd name="connsiteX1155" fmla="*/ 720015 w 890143"/>
              <a:gd name="connsiteY1155" fmla="*/ 582423 h 975922"/>
              <a:gd name="connsiteX1156" fmla="*/ 721082 w 890143"/>
              <a:gd name="connsiteY1156" fmla="*/ 586463 h 975922"/>
              <a:gd name="connsiteX1157" fmla="*/ 716827 w 890143"/>
              <a:gd name="connsiteY1157" fmla="*/ 619306 h 975922"/>
              <a:gd name="connsiteX1158" fmla="*/ 718197 w 890143"/>
              <a:gd name="connsiteY1158" fmla="*/ 644757 h 975922"/>
              <a:gd name="connsiteX1159" fmla="*/ 727789 w 890143"/>
              <a:gd name="connsiteY1159" fmla="*/ 660149 h 975922"/>
              <a:gd name="connsiteX1160" fmla="*/ 734343 w 890143"/>
              <a:gd name="connsiteY1160" fmla="*/ 663426 h 975922"/>
              <a:gd name="connsiteX1161" fmla="*/ 741812 w 890143"/>
              <a:gd name="connsiteY1161" fmla="*/ 664417 h 975922"/>
              <a:gd name="connsiteX1162" fmla="*/ 771079 w 890143"/>
              <a:gd name="connsiteY1162" fmla="*/ 654663 h 975922"/>
              <a:gd name="connsiteX1163" fmla="*/ 827783 w 890143"/>
              <a:gd name="connsiteY1163" fmla="*/ 595532 h 975922"/>
              <a:gd name="connsiteX1164" fmla="*/ 890143 w 890143"/>
              <a:gd name="connsiteY1164" fmla="*/ 480006 h 975922"/>
              <a:gd name="connsiteX1165" fmla="*/ 890143 w 890143"/>
              <a:gd name="connsiteY1165" fmla="*/ 573057 h 975922"/>
              <a:gd name="connsiteX1166" fmla="*/ 889499 w 890143"/>
              <a:gd name="connsiteY1166" fmla="*/ 572291 h 975922"/>
              <a:gd name="connsiteX1167" fmla="*/ 886926 w 890143"/>
              <a:gd name="connsiteY1167" fmla="*/ 571224 h 975922"/>
              <a:gd name="connsiteX1168" fmla="*/ 883900 w 890143"/>
              <a:gd name="connsiteY1168" fmla="*/ 575491 h 975922"/>
              <a:gd name="connsiteX1169" fmla="*/ 882083 w 890143"/>
              <a:gd name="connsiteY1169" fmla="*/ 579759 h 975922"/>
              <a:gd name="connsiteX1170" fmla="*/ 880263 w 890143"/>
              <a:gd name="connsiteY1170" fmla="*/ 579149 h 975922"/>
              <a:gd name="connsiteX1171" fmla="*/ 878434 w 890143"/>
              <a:gd name="connsiteY1171" fmla="*/ 573663 h 975922"/>
              <a:gd name="connsiteX1172" fmla="*/ 876900 w 890143"/>
              <a:gd name="connsiteY1172" fmla="*/ 577244 h 975922"/>
              <a:gd name="connsiteX1173" fmla="*/ 873481 w 890143"/>
              <a:gd name="connsiteY1173" fmla="*/ 587683 h 975922"/>
              <a:gd name="connsiteX1174" fmla="*/ 872723 w 890143"/>
              <a:gd name="connsiteY1174" fmla="*/ 589969 h 975922"/>
              <a:gd name="connsiteX1175" fmla="*/ 872872 w 890143"/>
              <a:gd name="connsiteY1175" fmla="*/ 591341 h 975922"/>
              <a:gd name="connsiteX1176" fmla="*/ 880187 w 890143"/>
              <a:gd name="connsiteY1176" fmla="*/ 585245 h 975922"/>
              <a:gd name="connsiteX1177" fmla="*/ 880797 w 890143"/>
              <a:gd name="connsiteY1177" fmla="*/ 585321 h 975922"/>
              <a:gd name="connsiteX1178" fmla="*/ 881406 w 890143"/>
              <a:gd name="connsiteY1178" fmla="*/ 585855 h 975922"/>
              <a:gd name="connsiteX1179" fmla="*/ 876529 w 890143"/>
              <a:gd name="connsiteY1179" fmla="*/ 594957 h 975922"/>
              <a:gd name="connsiteX1180" fmla="*/ 872431 w 890143"/>
              <a:gd name="connsiteY1180" fmla="*/ 601647 h 975922"/>
              <a:gd name="connsiteX1181" fmla="*/ 871076 w 890143"/>
              <a:gd name="connsiteY1181" fmla="*/ 604701 h 975922"/>
              <a:gd name="connsiteX1182" fmla="*/ 871902 w 890143"/>
              <a:gd name="connsiteY1182" fmla="*/ 605924 h 975922"/>
              <a:gd name="connsiteX1183" fmla="*/ 874091 w 890143"/>
              <a:gd name="connsiteY1183" fmla="*/ 607148 h 975922"/>
              <a:gd name="connsiteX1184" fmla="*/ 876453 w 890143"/>
              <a:gd name="connsiteY1184" fmla="*/ 608142 h 975922"/>
              <a:gd name="connsiteX1185" fmla="*/ 876529 w 890143"/>
              <a:gd name="connsiteY1185" fmla="*/ 609595 h 975922"/>
              <a:gd name="connsiteX1186" fmla="*/ 872872 w 890143"/>
              <a:gd name="connsiteY1186" fmla="*/ 617549 h 975922"/>
              <a:gd name="connsiteX1187" fmla="*/ 873481 w 890143"/>
              <a:gd name="connsiteY1187" fmla="*/ 621199 h 975922"/>
              <a:gd name="connsiteX1188" fmla="*/ 875234 w 890143"/>
              <a:gd name="connsiteY1188" fmla="*/ 621502 h 975922"/>
              <a:gd name="connsiteX1189" fmla="*/ 876529 w 890143"/>
              <a:gd name="connsiteY1189" fmla="*/ 619986 h 975922"/>
              <a:gd name="connsiteX1190" fmla="*/ 882083 w 890143"/>
              <a:gd name="connsiteY1190" fmla="*/ 608362 h 975922"/>
              <a:gd name="connsiteX1191" fmla="*/ 882386 w 890143"/>
              <a:gd name="connsiteY1191" fmla="*/ 606452 h 975922"/>
              <a:gd name="connsiteX1192" fmla="*/ 880873 w 890143"/>
              <a:gd name="connsiteY1192" fmla="*/ 604083 h 975922"/>
              <a:gd name="connsiteX1193" fmla="*/ 878434 w 890143"/>
              <a:gd name="connsiteY1193" fmla="*/ 600415 h 975922"/>
              <a:gd name="connsiteX1194" fmla="*/ 879727 w 890143"/>
              <a:gd name="connsiteY1194" fmla="*/ 597074 h 975922"/>
              <a:gd name="connsiteX1195" fmla="*/ 883294 w 890143"/>
              <a:gd name="connsiteY1195" fmla="*/ 591944 h 975922"/>
              <a:gd name="connsiteX1196" fmla="*/ 883900 w 890143"/>
              <a:gd name="connsiteY1196" fmla="*/ 591492 h 975922"/>
              <a:gd name="connsiteX1197" fmla="*/ 884505 w 890143"/>
              <a:gd name="connsiteY1197" fmla="*/ 591944 h 975922"/>
              <a:gd name="connsiteX1198" fmla="*/ 884505 w 890143"/>
              <a:gd name="connsiteY1198" fmla="*/ 595560 h 975922"/>
              <a:gd name="connsiteX1199" fmla="*/ 886321 w 890143"/>
              <a:gd name="connsiteY1199" fmla="*/ 597970 h 975922"/>
              <a:gd name="connsiteX1200" fmla="*/ 887759 w 890143"/>
              <a:gd name="connsiteY1200" fmla="*/ 595631 h 975922"/>
              <a:gd name="connsiteX1201" fmla="*/ 888743 w 890143"/>
              <a:gd name="connsiteY1201" fmla="*/ 588293 h 975922"/>
              <a:gd name="connsiteX1202" fmla="*/ 890143 w 890143"/>
              <a:gd name="connsiteY1202" fmla="*/ 582653 h 975922"/>
              <a:gd name="connsiteX1203" fmla="*/ 890143 w 890143"/>
              <a:gd name="connsiteY1203" fmla="*/ 614878 h 975922"/>
              <a:gd name="connsiteX1204" fmla="*/ 888721 w 890143"/>
              <a:gd name="connsiteY1204" fmla="*/ 616868 h 975922"/>
              <a:gd name="connsiteX1205" fmla="*/ 890143 w 890143"/>
              <a:gd name="connsiteY1205" fmla="*/ 621608 h 975922"/>
              <a:gd name="connsiteX1206" fmla="*/ 890143 w 890143"/>
              <a:gd name="connsiteY1206" fmla="*/ 622716 h 975922"/>
              <a:gd name="connsiteX1207" fmla="*/ 887045 w 890143"/>
              <a:gd name="connsiteY1207" fmla="*/ 620830 h 975922"/>
              <a:gd name="connsiteX1208" fmla="*/ 882625 w 890143"/>
              <a:gd name="connsiteY1208" fmla="*/ 620526 h 975922"/>
              <a:gd name="connsiteX1209" fmla="*/ 878918 w 890143"/>
              <a:gd name="connsiteY1209" fmla="*/ 630127 h 975922"/>
              <a:gd name="connsiteX1210" fmla="*/ 871119 w 890143"/>
              <a:gd name="connsiteY1210" fmla="*/ 647958 h 975922"/>
              <a:gd name="connsiteX1211" fmla="*/ 870510 w 890143"/>
              <a:gd name="connsiteY1211" fmla="*/ 648491 h 975922"/>
              <a:gd name="connsiteX1212" fmla="*/ 869900 w 890143"/>
              <a:gd name="connsiteY1212" fmla="*/ 648567 h 975922"/>
              <a:gd name="connsiteX1213" fmla="*/ 868071 w 890143"/>
              <a:gd name="connsiteY1213" fmla="*/ 646738 h 975922"/>
              <a:gd name="connsiteX1214" fmla="*/ 865633 w 890143"/>
              <a:gd name="connsiteY1214" fmla="*/ 645519 h 975922"/>
              <a:gd name="connsiteX1215" fmla="*/ 863804 w 890143"/>
              <a:gd name="connsiteY1215" fmla="*/ 647348 h 975922"/>
              <a:gd name="connsiteX1216" fmla="*/ 858318 w 890143"/>
              <a:gd name="connsiteY1216" fmla="*/ 660759 h 975922"/>
              <a:gd name="connsiteX1217" fmla="*/ 857708 w 890143"/>
              <a:gd name="connsiteY1217" fmla="*/ 660226 h 975922"/>
              <a:gd name="connsiteX1218" fmla="*/ 857098 w 890143"/>
              <a:gd name="connsiteY1218" fmla="*/ 660149 h 975922"/>
              <a:gd name="connsiteX1219" fmla="*/ 844286 w 890143"/>
              <a:gd name="connsiteY1219" fmla="*/ 685753 h 975922"/>
              <a:gd name="connsiteX1220" fmla="*/ 842533 w 890143"/>
              <a:gd name="connsiteY1220" fmla="*/ 686134 h 975922"/>
              <a:gd name="connsiteX1221" fmla="*/ 839407 w 890143"/>
              <a:gd name="connsiteY1221" fmla="*/ 686972 h 975922"/>
              <a:gd name="connsiteX1222" fmla="*/ 831784 w 890143"/>
              <a:gd name="connsiteY1222" fmla="*/ 694897 h 975922"/>
              <a:gd name="connsiteX1223" fmla="*/ 811354 w 890143"/>
              <a:gd name="connsiteY1223" fmla="*/ 717452 h 975922"/>
              <a:gd name="connsiteX1224" fmla="*/ 802969 w 890143"/>
              <a:gd name="connsiteY1224" fmla="*/ 723776 h 975922"/>
              <a:gd name="connsiteX1225" fmla="*/ 786350 w 890143"/>
              <a:gd name="connsiteY1225" fmla="*/ 733301 h 975922"/>
              <a:gd name="connsiteX1226" fmla="*/ 760127 w 890143"/>
              <a:gd name="connsiteY1226" fmla="*/ 747932 h 975922"/>
              <a:gd name="connsiteX1227" fmla="*/ 741831 w 890143"/>
              <a:gd name="connsiteY1227" fmla="*/ 758295 h 975922"/>
              <a:gd name="connsiteX1228" fmla="*/ 739849 w 890143"/>
              <a:gd name="connsiteY1228" fmla="*/ 758676 h 975922"/>
              <a:gd name="connsiteX1229" fmla="*/ 738782 w 890143"/>
              <a:gd name="connsiteY1229" fmla="*/ 759514 h 975922"/>
              <a:gd name="connsiteX1230" fmla="*/ 736952 w 890143"/>
              <a:gd name="connsiteY1230" fmla="*/ 760734 h 975922"/>
              <a:gd name="connsiteX1231" fmla="*/ 689384 w 890143"/>
              <a:gd name="connsiteY1231" fmla="*/ 764391 h 975922"/>
              <a:gd name="connsiteX1232" fmla="*/ 686563 w 890143"/>
              <a:gd name="connsiteY1232" fmla="*/ 765458 h 975922"/>
              <a:gd name="connsiteX1233" fmla="*/ 685115 w 890143"/>
              <a:gd name="connsiteY1233" fmla="*/ 767439 h 975922"/>
              <a:gd name="connsiteX1234" fmla="*/ 685115 w 890143"/>
              <a:gd name="connsiteY1234" fmla="*/ 771097 h 975922"/>
              <a:gd name="connsiteX1235" fmla="*/ 683312 w 890143"/>
              <a:gd name="connsiteY1235" fmla="*/ 772316 h 975922"/>
              <a:gd name="connsiteX1236" fmla="*/ 679705 w 890143"/>
              <a:gd name="connsiteY1236" fmla="*/ 766220 h 975922"/>
              <a:gd name="connsiteX1237" fmla="*/ 668112 w 890143"/>
              <a:gd name="connsiteY1237" fmla="*/ 768049 h 975922"/>
              <a:gd name="connsiteX1238" fmla="*/ 651102 w 890143"/>
              <a:gd name="connsiteY1238" fmla="*/ 759210 h 975922"/>
              <a:gd name="connsiteX1239" fmla="*/ 638212 w 890143"/>
              <a:gd name="connsiteY1239" fmla="*/ 748541 h 975922"/>
              <a:gd name="connsiteX1240" fmla="*/ 630127 w 890143"/>
              <a:gd name="connsiteY1240" fmla="*/ 737112 h 975922"/>
              <a:gd name="connsiteX1241" fmla="*/ 619296 w 890143"/>
              <a:gd name="connsiteY1241" fmla="*/ 717452 h 975922"/>
              <a:gd name="connsiteX1242" fmla="*/ 613881 w 890143"/>
              <a:gd name="connsiteY1242" fmla="*/ 702822 h 975922"/>
              <a:gd name="connsiteX1243" fmla="*/ 605262 w 890143"/>
              <a:gd name="connsiteY1243" fmla="*/ 677218 h 975922"/>
              <a:gd name="connsiteX1244" fmla="*/ 599708 w 890143"/>
              <a:gd name="connsiteY1244" fmla="*/ 661454 h 975922"/>
              <a:gd name="connsiteX1245" fmla="*/ 596150 w 890143"/>
              <a:gd name="connsiteY1245" fmla="*/ 650911 h 975922"/>
              <a:gd name="connsiteX1246" fmla="*/ 596193 w 890143"/>
              <a:gd name="connsiteY1246" fmla="*/ 651310 h 975922"/>
              <a:gd name="connsiteX1247" fmla="*/ 602695 w 890143"/>
              <a:gd name="connsiteY1247" fmla="*/ 675999 h 975922"/>
              <a:gd name="connsiteX1248" fmla="*/ 606324 w 890143"/>
              <a:gd name="connsiteY1248" fmla="*/ 701602 h 975922"/>
              <a:gd name="connsiteX1249" fmla="*/ 599695 w 890143"/>
              <a:gd name="connsiteY1249" fmla="*/ 693678 h 975922"/>
              <a:gd name="connsiteX1250" fmla="*/ 599084 w 890143"/>
              <a:gd name="connsiteY1250" fmla="*/ 704650 h 975922"/>
              <a:gd name="connsiteX1251" fmla="*/ 599160 w 890143"/>
              <a:gd name="connsiteY1251" fmla="*/ 712880 h 975922"/>
              <a:gd name="connsiteX1252" fmla="*/ 597862 w 890143"/>
              <a:gd name="connsiteY1252" fmla="*/ 722938 h 975922"/>
              <a:gd name="connsiteX1253" fmla="*/ 597022 w 890143"/>
              <a:gd name="connsiteY1253" fmla="*/ 725224 h 975922"/>
              <a:gd name="connsiteX1254" fmla="*/ 596640 w 890143"/>
              <a:gd name="connsiteY1254" fmla="*/ 730254 h 975922"/>
              <a:gd name="connsiteX1255" fmla="*/ 594807 w 890143"/>
              <a:gd name="connsiteY1255" fmla="*/ 737569 h 975922"/>
              <a:gd name="connsiteX1256" fmla="*/ 592669 w 890143"/>
              <a:gd name="connsiteY1256" fmla="*/ 733530 h 975922"/>
              <a:gd name="connsiteX1257" fmla="*/ 588698 w 890143"/>
              <a:gd name="connsiteY1257" fmla="*/ 719890 h 975922"/>
              <a:gd name="connsiteX1258" fmla="*/ 584651 w 890143"/>
              <a:gd name="connsiteY1258" fmla="*/ 706784 h 975922"/>
              <a:gd name="connsiteX1259" fmla="*/ 581978 w 890143"/>
              <a:gd name="connsiteY1259" fmla="*/ 702822 h 975922"/>
              <a:gd name="connsiteX1260" fmla="*/ 576097 w 890143"/>
              <a:gd name="connsiteY1260" fmla="*/ 705565 h 975922"/>
              <a:gd name="connsiteX1261" fmla="*/ 567926 w 890143"/>
              <a:gd name="connsiteY1261" fmla="*/ 708308 h 975922"/>
              <a:gd name="connsiteX1262" fmla="*/ 561223 w 890143"/>
              <a:gd name="connsiteY1262" fmla="*/ 707089 h 975922"/>
              <a:gd name="connsiteX1263" fmla="*/ 549061 w 890143"/>
              <a:gd name="connsiteY1263" fmla="*/ 696116 h 975922"/>
              <a:gd name="connsiteX1264" fmla="*/ 533247 w 890143"/>
              <a:gd name="connsiteY1264" fmla="*/ 680876 h 975922"/>
              <a:gd name="connsiteX1265" fmla="*/ 533782 w 890143"/>
              <a:gd name="connsiteY1265" fmla="*/ 664874 h 975922"/>
              <a:gd name="connsiteX1266" fmla="*/ 533858 w 890143"/>
              <a:gd name="connsiteY1266" fmla="*/ 642471 h 975922"/>
              <a:gd name="connsiteX1267" fmla="*/ 524699 w 890143"/>
              <a:gd name="connsiteY1267" fmla="*/ 613210 h 975922"/>
              <a:gd name="connsiteX1268" fmla="*/ 522943 w 890143"/>
              <a:gd name="connsiteY1268" fmla="*/ 615420 h 975922"/>
              <a:gd name="connsiteX1269" fmla="*/ 519814 w 890143"/>
              <a:gd name="connsiteY1269" fmla="*/ 621745 h 975922"/>
              <a:gd name="connsiteX1270" fmla="*/ 512486 w 890143"/>
              <a:gd name="connsiteY1270" fmla="*/ 632108 h 975922"/>
              <a:gd name="connsiteX1271" fmla="*/ 489894 w 890143"/>
              <a:gd name="connsiteY1271" fmla="*/ 641252 h 975922"/>
              <a:gd name="connsiteX1272" fmla="*/ 484796 w 890143"/>
              <a:gd name="connsiteY1272" fmla="*/ 639804 h 975922"/>
              <a:gd name="connsiteX1273" fmla="*/ 480162 w 890143"/>
              <a:gd name="connsiteY1273" fmla="*/ 635156 h 975922"/>
              <a:gd name="connsiteX1274" fmla="*/ 466185 w 890143"/>
              <a:gd name="connsiteY1274" fmla="*/ 616258 h 975922"/>
              <a:gd name="connsiteX1275" fmla="*/ 464362 w 890143"/>
              <a:gd name="connsiteY1275" fmla="*/ 608943 h 975922"/>
              <a:gd name="connsiteX1276" fmla="*/ 464893 w 890143"/>
              <a:gd name="connsiteY1276" fmla="*/ 603609 h 975922"/>
              <a:gd name="connsiteX1277" fmla="*/ 466792 w 890143"/>
              <a:gd name="connsiteY1277" fmla="*/ 593703 h 975922"/>
              <a:gd name="connsiteX1278" fmla="*/ 468616 w 890143"/>
              <a:gd name="connsiteY1278" fmla="*/ 584407 h 975922"/>
              <a:gd name="connsiteX1279" fmla="*/ 468616 w 890143"/>
              <a:gd name="connsiteY1279" fmla="*/ 579682 h 975922"/>
              <a:gd name="connsiteX1280" fmla="*/ 461184 w 890143"/>
              <a:gd name="connsiteY1280" fmla="*/ 386632 h 975922"/>
              <a:gd name="connsiteX1281" fmla="*/ 429693 w 890143"/>
              <a:gd name="connsiteY1281" fmla="*/ 385286 h 975922"/>
              <a:gd name="connsiteX1282" fmla="*/ 426645 w 890143"/>
              <a:gd name="connsiteY1282" fmla="*/ 387118 h 975922"/>
              <a:gd name="connsiteX1283" fmla="*/ 427559 w 890143"/>
              <a:gd name="connsiteY1283" fmla="*/ 388339 h 975922"/>
              <a:gd name="connsiteX1284" fmla="*/ 430302 w 890143"/>
              <a:gd name="connsiteY1284" fmla="*/ 389561 h 975922"/>
              <a:gd name="connsiteX1285" fmla="*/ 452248 w 890143"/>
              <a:gd name="connsiteY1285" fmla="*/ 391983 h 975922"/>
              <a:gd name="connsiteX1286" fmla="*/ 458268 w 890143"/>
              <a:gd name="connsiteY1286" fmla="*/ 391004 h 975922"/>
              <a:gd name="connsiteX1287" fmla="*/ 460173 w 890143"/>
              <a:gd name="connsiteY1287" fmla="*/ 393183 h 975922"/>
              <a:gd name="connsiteX1288" fmla="*/ 457125 w 890143"/>
              <a:gd name="connsiteY1288" fmla="*/ 395583 h 975922"/>
              <a:gd name="connsiteX1289" fmla="*/ 439446 w 890143"/>
              <a:gd name="connsiteY1289" fmla="*/ 393183 h 975922"/>
              <a:gd name="connsiteX1290" fmla="*/ 424206 w 890143"/>
              <a:gd name="connsiteY1290" fmla="*/ 393783 h 975922"/>
              <a:gd name="connsiteX1291" fmla="*/ 416281 w 890143"/>
              <a:gd name="connsiteY1291" fmla="*/ 386507 h 975922"/>
              <a:gd name="connsiteX1292" fmla="*/ 412624 w 890143"/>
              <a:gd name="connsiteY1292" fmla="*/ 386507 h 975922"/>
              <a:gd name="connsiteX1293" fmla="*/ 413233 w 890143"/>
              <a:gd name="connsiteY1293" fmla="*/ 390172 h 975922"/>
              <a:gd name="connsiteX1294" fmla="*/ 406528 w 890143"/>
              <a:gd name="connsiteY1294" fmla="*/ 394983 h 975922"/>
              <a:gd name="connsiteX1295" fmla="*/ 396774 w 890143"/>
              <a:gd name="connsiteY1295" fmla="*/ 393783 h 975922"/>
              <a:gd name="connsiteX1296" fmla="*/ 389611 w 890143"/>
              <a:gd name="connsiteY1296" fmla="*/ 392958 h 975922"/>
              <a:gd name="connsiteX1297" fmla="*/ 385192 w 890143"/>
              <a:gd name="connsiteY1297" fmla="*/ 392583 h 975922"/>
              <a:gd name="connsiteX1298" fmla="*/ 381229 w 890143"/>
              <a:gd name="connsiteY1298" fmla="*/ 393560 h 975922"/>
              <a:gd name="connsiteX1299" fmla="*/ 375438 w 890143"/>
              <a:gd name="connsiteY1299" fmla="*/ 396802 h 975922"/>
              <a:gd name="connsiteX1300" fmla="*/ 365075 w 890143"/>
              <a:gd name="connsiteY1300" fmla="*/ 401679 h 975922"/>
              <a:gd name="connsiteX1301" fmla="*/ 357760 w 890143"/>
              <a:gd name="connsiteY1301" fmla="*/ 398631 h 975922"/>
              <a:gd name="connsiteX1302" fmla="*/ 363856 w 890143"/>
              <a:gd name="connsiteY1302" fmla="*/ 398022 h 975922"/>
              <a:gd name="connsiteX1303" fmla="*/ 367971 w 890143"/>
              <a:gd name="connsiteY1303" fmla="*/ 396802 h 975922"/>
              <a:gd name="connsiteX1304" fmla="*/ 369342 w 890143"/>
              <a:gd name="connsiteY1304" fmla="*/ 395583 h 975922"/>
              <a:gd name="connsiteX1305" fmla="*/ 363856 w 890143"/>
              <a:gd name="connsiteY1305" fmla="*/ 392583 h 975922"/>
              <a:gd name="connsiteX1306" fmla="*/ 352883 w 890143"/>
              <a:gd name="connsiteY1306" fmla="*/ 396193 h 975922"/>
              <a:gd name="connsiteX1307" fmla="*/ 343739 w 890143"/>
              <a:gd name="connsiteY1307" fmla="*/ 400460 h 975922"/>
              <a:gd name="connsiteX1308" fmla="*/ 322403 w 890143"/>
              <a:gd name="connsiteY1308" fmla="*/ 404194 h 975922"/>
              <a:gd name="connsiteX1309" fmla="*/ 320574 w 890143"/>
              <a:gd name="connsiteY1309" fmla="*/ 406632 h 975922"/>
              <a:gd name="connsiteX1310" fmla="*/ 323012 w 890143"/>
              <a:gd name="connsiteY1310" fmla="*/ 408442 h 975922"/>
              <a:gd name="connsiteX1311" fmla="*/ 350445 w 890143"/>
              <a:gd name="connsiteY1311" fmla="*/ 407242 h 975922"/>
              <a:gd name="connsiteX1312" fmla="*/ 353493 w 890143"/>
              <a:gd name="connsiteY1312" fmla="*/ 409642 h 975922"/>
              <a:gd name="connsiteX1313" fmla="*/ 346787 w 890143"/>
              <a:gd name="connsiteY1313" fmla="*/ 412042 h 975922"/>
              <a:gd name="connsiteX1314" fmla="*/ 322403 w 890143"/>
              <a:gd name="connsiteY1314" fmla="*/ 412042 h 975922"/>
              <a:gd name="connsiteX1315" fmla="*/ 319965 w 890143"/>
              <a:gd name="connsiteY1315" fmla="*/ 415700 h 975922"/>
              <a:gd name="connsiteX1316" fmla="*/ 319967 w 890143"/>
              <a:gd name="connsiteY1316" fmla="*/ 420424 h 975922"/>
              <a:gd name="connsiteX1317" fmla="*/ 318152 w 890143"/>
              <a:gd name="connsiteY1317" fmla="*/ 422406 h 975922"/>
              <a:gd name="connsiteX1318" fmla="*/ 313319 w 890143"/>
              <a:gd name="connsiteY1318" fmla="*/ 424234 h 975922"/>
              <a:gd name="connsiteX1319" fmla="*/ 316944 w 890143"/>
              <a:gd name="connsiteY1319" fmla="*/ 426063 h 975922"/>
              <a:gd name="connsiteX1320" fmla="*/ 319965 w 890143"/>
              <a:gd name="connsiteY1320" fmla="*/ 429721 h 975922"/>
              <a:gd name="connsiteX1321" fmla="*/ 318605 w 890143"/>
              <a:gd name="connsiteY1321" fmla="*/ 481689 h 975922"/>
              <a:gd name="connsiteX1322" fmla="*/ 314527 w 890143"/>
              <a:gd name="connsiteY1322" fmla="*/ 554689 h 975922"/>
              <a:gd name="connsiteX1323" fmla="*/ 312111 w 890143"/>
              <a:gd name="connsiteY1323" fmla="*/ 555908 h 975922"/>
              <a:gd name="connsiteX1324" fmla="*/ 309678 w 890143"/>
              <a:gd name="connsiteY1324" fmla="*/ 554689 h 975922"/>
              <a:gd name="connsiteX1325" fmla="*/ 309601 w 890143"/>
              <a:gd name="connsiteY1325" fmla="*/ 525428 h 975922"/>
              <a:gd name="connsiteX1326" fmla="*/ 310821 w 890143"/>
              <a:gd name="connsiteY1326" fmla="*/ 518722 h 975922"/>
              <a:gd name="connsiteX1327" fmla="*/ 309528 w 890143"/>
              <a:gd name="connsiteY1327" fmla="*/ 517884 h 975922"/>
              <a:gd name="connsiteX1328" fmla="*/ 307794 w 890143"/>
              <a:gd name="connsiteY1328" fmla="*/ 517503 h 975922"/>
              <a:gd name="connsiteX1329" fmla="*/ 307196 w 890143"/>
              <a:gd name="connsiteY1329" fmla="*/ 521161 h 975922"/>
              <a:gd name="connsiteX1330" fmla="*/ 304191 w 890143"/>
              <a:gd name="connsiteY1330" fmla="*/ 521161 h 975922"/>
              <a:gd name="connsiteX1331" fmla="*/ 303124 w 890143"/>
              <a:gd name="connsiteY1331" fmla="*/ 509162 h 975922"/>
              <a:gd name="connsiteX1332" fmla="*/ 304801 w 890143"/>
              <a:gd name="connsiteY1332" fmla="*/ 485271 h 975922"/>
              <a:gd name="connsiteX1333" fmla="*/ 305998 w 890143"/>
              <a:gd name="connsiteY1333" fmla="*/ 484051 h 975922"/>
              <a:gd name="connsiteX1334" fmla="*/ 307055 w 890143"/>
              <a:gd name="connsiteY1334" fmla="*/ 485956 h 975922"/>
              <a:gd name="connsiteX1335" fmla="*/ 309068 w 890143"/>
              <a:gd name="connsiteY1335" fmla="*/ 491976 h 975922"/>
              <a:gd name="connsiteX1336" fmla="*/ 310287 w 890143"/>
              <a:gd name="connsiteY1336" fmla="*/ 492586 h 975922"/>
              <a:gd name="connsiteX1337" fmla="*/ 311506 w 890143"/>
              <a:gd name="connsiteY1337" fmla="*/ 490757 h 975922"/>
              <a:gd name="connsiteX1338" fmla="*/ 311430 w 890143"/>
              <a:gd name="connsiteY1338" fmla="*/ 465078 h 975922"/>
              <a:gd name="connsiteX1339" fmla="*/ 310821 w 890143"/>
              <a:gd name="connsiteY1339" fmla="*/ 463249 h 975922"/>
              <a:gd name="connsiteX1340" fmla="*/ 309601 w 890143"/>
              <a:gd name="connsiteY1340" fmla="*/ 463249 h 975922"/>
              <a:gd name="connsiteX1341" fmla="*/ 307794 w 890143"/>
              <a:gd name="connsiteY1341" fmla="*/ 469345 h 975922"/>
              <a:gd name="connsiteX1342" fmla="*/ 307196 w 890143"/>
              <a:gd name="connsiteY1342" fmla="*/ 469878 h 975922"/>
              <a:gd name="connsiteX1343" fmla="*/ 306597 w 890143"/>
              <a:gd name="connsiteY1343" fmla="*/ 469954 h 975922"/>
              <a:gd name="connsiteX1344" fmla="*/ 305399 w 890143"/>
              <a:gd name="connsiteY1344" fmla="*/ 468735 h 975922"/>
              <a:gd name="connsiteX1345" fmla="*/ 305334 w 890143"/>
              <a:gd name="connsiteY1345" fmla="*/ 437722 h 975922"/>
              <a:gd name="connsiteX1346" fmla="*/ 302896 w 890143"/>
              <a:gd name="connsiteY1346" fmla="*/ 435893 h 975922"/>
              <a:gd name="connsiteX1347" fmla="*/ 301067 w 890143"/>
              <a:gd name="connsiteY1347" fmla="*/ 437722 h 975922"/>
              <a:gd name="connsiteX1348" fmla="*/ 299848 w 890143"/>
              <a:gd name="connsiteY1348" fmla="*/ 519942 h 975922"/>
              <a:gd name="connsiteX1349" fmla="*/ 294971 w 890143"/>
              <a:gd name="connsiteY1349" fmla="*/ 593779 h 975922"/>
              <a:gd name="connsiteX1350" fmla="*/ 290094 w 890143"/>
              <a:gd name="connsiteY1350" fmla="*/ 685219 h 975922"/>
              <a:gd name="connsiteX1351" fmla="*/ 291999 w 890143"/>
              <a:gd name="connsiteY1351" fmla="*/ 706555 h 975922"/>
              <a:gd name="connsiteX1352" fmla="*/ 293809 w 890143"/>
              <a:gd name="connsiteY1352" fmla="*/ 707774 h 975922"/>
              <a:gd name="connsiteX1353" fmla="*/ 295609 w 890143"/>
              <a:gd name="connsiteY1353" fmla="*/ 707165 h 975922"/>
              <a:gd name="connsiteX1354" fmla="*/ 295609 w 890143"/>
              <a:gd name="connsiteY1354" fmla="*/ 703507 h 975922"/>
              <a:gd name="connsiteX1355" fmla="*/ 297409 w 890143"/>
              <a:gd name="connsiteY1355" fmla="*/ 699240 h 975922"/>
              <a:gd name="connsiteX1356" fmla="*/ 301143 w 890143"/>
              <a:gd name="connsiteY1356" fmla="*/ 708373 h 975922"/>
              <a:gd name="connsiteX1357" fmla="*/ 304648 w 890143"/>
              <a:gd name="connsiteY1357" fmla="*/ 704188 h 975922"/>
              <a:gd name="connsiteX1358" fmla="*/ 305410 w 890143"/>
              <a:gd name="connsiteY1358" fmla="*/ 691315 h 975922"/>
              <a:gd name="connsiteX1359" fmla="*/ 303725 w 890143"/>
              <a:gd name="connsiteY1359" fmla="*/ 680952 h 975922"/>
              <a:gd name="connsiteX1360" fmla="*/ 301067 w 890143"/>
              <a:gd name="connsiteY1360" fmla="*/ 677904 h 975922"/>
              <a:gd name="connsiteX1361" fmla="*/ 298062 w 890143"/>
              <a:gd name="connsiteY1361" fmla="*/ 696192 h 975922"/>
              <a:gd name="connsiteX1362" fmla="*/ 296334 w 890143"/>
              <a:gd name="connsiteY1362" fmla="*/ 696345 h 975922"/>
              <a:gd name="connsiteX1363" fmla="*/ 295047 w 890143"/>
              <a:gd name="connsiteY1363" fmla="*/ 695583 h 975922"/>
              <a:gd name="connsiteX1364" fmla="*/ 296266 w 890143"/>
              <a:gd name="connsiteY1364" fmla="*/ 669293 h 975922"/>
              <a:gd name="connsiteX1365" fmla="*/ 297562 w 890143"/>
              <a:gd name="connsiteY1365" fmla="*/ 666866 h 975922"/>
              <a:gd name="connsiteX1366" fmla="*/ 301143 w 890143"/>
              <a:gd name="connsiteY1366" fmla="*/ 664439 h 975922"/>
              <a:gd name="connsiteX1367" fmla="*/ 306020 w 890143"/>
              <a:gd name="connsiteY1367" fmla="*/ 662012 h 975922"/>
              <a:gd name="connsiteX1368" fmla="*/ 304801 w 890143"/>
              <a:gd name="connsiteY1368" fmla="*/ 657158 h 975922"/>
              <a:gd name="connsiteX1369" fmla="*/ 302972 w 890143"/>
              <a:gd name="connsiteY1369" fmla="*/ 651691 h 975922"/>
              <a:gd name="connsiteX1370" fmla="*/ 304801 w 890143"/>
              <a:gd name="connsiteY1370" fmla="*/ 648034 h 975922"/>
              <a:gd name="connsiteX1371" fmla="*/ 306621 w 890143"/>
              <a:gd name="connsiteY1371" fmla="*/ 645595 h 975922"/>
              <a:gd name="connsiteX1372" fmla="*/ 303582 w 890143"/>
              <a:gd name="connsiteY1372" fmla="*/ 640109 h 975922"/>
              <a:gd name="connsiteX1373" fmla="*/ 306020 w 890143"/>
              <a:gd name="connsiteY1373" fmla="*/ 625479 h 975922"/>
              <a:gd name="connsiteX1374" fmla="*/ 300534 w 890143"/>
              <a:gd name="connsiteY1374" fmla="*/ 623650 h 975922"/>
              <a:gd name="connsiteX1375" fmla="*/ 297486 w 890143"/>
              <a:gd name="connsiteY1375" fmla="*/ 628526 h 975922"/>
              <a:gd name="connsiteX1376" fmla="*/ 296266 w 890143"/>
              <a:gd name="connsiteY1376" fmla="*/ 625479 h 975922"/>
              <a:gd name="connsiteX1377" fmla="*/ 300534 w 890143"/>
              <a:gd name="connsiteY1377" fmla="*/ 620602 h 975922"/>
              <a:gd name="connsiteX1378" fmla="*/ 304801 w 890143"/>
              <a:gd name="connsiteY1378" fmla="*/ 616944 h 975922"/>
              <a:gd name="connsiteX1379" fmla="*/ 305636 w 890143"/>
              <a:gd name="connsiteY1379" fmla="*/ 607343 h 975922"/>
              <a:gd name="connsiteX1380" fmla="*/ 307823 w 890143"/>
              <a:gd name="connsiteY1380" fmla="*/ 591341 h 975922"/>
              <a:gd name="connsiteX1381" fmla="*/ 304191 w 890143"/>
              <a:gd name="connsiteY1381" fmla="*/ 590122 h 975922"/>
              <a:gd name="connsiteX1382" fmla="*/ 301676 w 890143"/>
              <a:gd name="connsiteY1382" fmla="*/ 598656 h 975922"/>
              <a:gd name="connsiteX1383" fmla="*/ 300459 w 890143"/>
              <a:gd name="connsiteY1383" fmla="*/ 599875 h 975922"/>
              <a:gd name="connsiteX1384" fmla="*/ 299243 w 890143"/>
              <a:gd name="connsiteY1384" fmla="*/ 594389 h 975922"/>
              <a:gd name="connsiteX1385" fmla="*/ 299851 w 890143"/>
              <a:gd name="connsiteY1385" fmla="*/ 588293 h 975922"/>
              <a:gd name="connsiteX1386" fmla="*/ 305342 w 890143"/>
              <a:gd name="connsiteY1386" fmla="*/ 582045 h 975922"/>
              <a:gd name="connsiteX1387" fmla="*/ 307222 w 890143"/>
              <a:gd name="connsiteY1387" fmla="*/ 576711 h 975922"/>
              <a:gd name="connsiteX1388" fmla="*/ 306621 w 890143"/>
              <a:gd name="connsiteY1388" fmla="*/ 570005 h 975922"/>
              <a:gd name="connsiteX1389" fmla="*/ 310228 w 890143"/>
              <a:gd name="connsiteY1389" fmla="*/ 559642 h 975922"/>
              <a:gd name="connsiteX1390" fmla="*/ 312423 w 890143"/>
              <a:gd name="connsiteY1390" fmla="*/ 561928 h 975922"/>
              <a:gd name="connsiteX1391" fmla="*/ 313259 w 890143"/>
              <a:gd name="connsiteY1391" fmla="*/ 574272 h 975922"/>
              <a:gd name="connsiteX1392" fmla="*/ 312649 w 890143"/>
              <a:gd name="connsiteY1392" fmla="*/ 588293 h 975922"/>
              <a:gd name="connsiteX1393" fmla="*/ 311887 w 890143"/>
              <a:gd name="connsiteY1393" fmla="*/ 598275 h 975922"/>
              <a:gd name="connsiteX1394" fmla="*/ 312040 w 890143"/>
              <a:gd name="connsiteY1394" fmla="*/ 604143 h 975922"/>
              <a:gd name="connsiteX1395" fmla="*/ 312192 w 890143"/>
              <a:gd name="connsiteY1395" fmla="*/ 609096 h 975922"/>
              <a:gd name="connsiteX1396" fmla="*/ 311430 w 890143"/>
              <a:gd name="connsiteY1396" fmla="*/ 616335 h 975922"/>
              <a:gd name="connsiteX1397" fmla="*/ 310228 w 890143"/>
              <a:gd name="connsiteY1397" fmla="*/ 627307 h 975922"/>
              <a:gd name="connsiteX1398" fmla="*/ 310829 w 890143"/>
              <a:gd name="connsiteY1398" fmla="*/ 662664 h 975922"/>
              <a:gd name="connsiteX1399" fmla="*/ 310829 w 890143"/>
              <a:gd name="connsiteY1399" fmla="*/ 698631 h 975922"/>
              <a:gd name="connsiteX1400" fmla="*/ 311430 w 890143"/>
              <a:gd name="connsiteY1400" fmla="*/ 769954 h 975922"/>
              <a:gd name="connsiteX1401" fmla="*/ 314935 w 890143"/>
              <a:gd name="connsiteY1401" fmla="*/ 812730 h 975922"/>
              <a:gd name="connsiteX1402" fmla="*/ 319355 w 890143"/>
              <a:gd name="connsiteY1402" fmla="*/ 840000 h 975922"/>
              <a:gd name="connsiteX1403" fmla="*/ 337643 w 890143"/>
              <a:gd name="connsiteY1403" fmla="*/ 886356 h 975922"/>
              <a:gd name="connsiteX1404" fmla="*/ 338862 w 890143"/>
              <a:gd name="connsiteY1404" fmla="*/ 900384 h 975922"/>
              <a:gd name="connsiteX1405" fmla="*/ 343739 w 890143"/>
              <a:gd name="connsiteY1405" fmla="*/ 908618 h 975922"/>
              <a:gd name="connsiteX1406" fmla="*/ 352273 w 890143"/>
              <a:gd name="connsiteY1406" fmla="*/ 922342 h 975922"/>
              <a:gd name="connsiteX1407" fmla="*/ 360198 w 890143"/>
              <a:gd name="connsiteY1407" fmla="*/ 946124 h 975922"/>
              <a:gd name="connsiteX1408" fmla="*/ 349225 w 890143"/>
              <a:gd name="connsiteY1408" fmla="*/ 967409 h 975922"/>
              <a:gd name="connsiteX1409" fmla="*/ 321184 w 890143"/>
              <a:gd name="connsiteY1409" fmla="*/ 975922 h 975922"/>
              <a:gd name="connsiteX1410" fmla="*/ 264505 w 890143"/>
              <a:gd name="connsiteY1410" fmla="*/ 948556 h 975922"/>
              <a:gd name="connsiteX1411" fmla="*/ 266336 w 890143"/>
              <a:gd name="connsiteY1411" fmla="*/ 944299 h 975922"/>
              <a:gd name="connsiteX1412" fmla="*/ 279157 w 890143"/>
              <a:gd name="connsiteY1412" fmla="*/ 943079 h 975922"/>
              <a:gd name="connsiteX1413" fmla="*/ 276257 w 890143"/>
              <a:gd name="connsiteY1413" fmla="*/ 937056 h 975922"/>
              <a:gd name="connsiteX1414" fmla="*/ 268778 w 890143"/>
              <a:gd name="connsiteY1414" fmla="*/ 935150 h 975922"/>
              <a:gd name="connsiteX1415" fmla="*/ 262063 w 890143"/>
              <a:gd name="connsiteY1415" fmla="*/ 936370 h 975922"/>
              <a:gd name="connsiteX1416" fmla="*/ 258399 w 890143"/>
              <a:gd name="connsiteY1416" fmla="*/ 937666 h 975922"/>
              <a:gd name="connsiteX1417" fmla="*/ 256568 w 890143"/>
              <a:gd name="connsiteY1417" fmla="*/ 937590 h 975922"/>
              <a:gd name="connsiteX1418" fmla="*/ 251971 w 890143"/>
              <a:gd name="connsiteY1418" fmla="*/ 928289 h 975922"/>
              <a:gd name="connsiteX1419" fmla="*/ 248718 w 890143"/>
              <a:gd name="connsiteY1419" fmla="*/ 908923 h 975922"/>
              <a:gd name="connsiteX1420" fmla="*/ 248718 w 890143"/>
              <a:gd name="connsiteY1420" fmla="*/ 884526 h 975922"/>
              <a:gd name="connsiteX1421" fmla="*/ 250546 w 890143"/>
              <a:gd name="connsiteY1421" fmla="*/ 838171 h 975922"/>
              <a:gd name="connsiteX1422" fmla="*/ 251821 w 890143"/>
              <a:gd name="connsiteY1422" fmla="*/ 837637 h 975922"/>
              <a:gd name="connsiteX1423" fmla="*/ 253547 w 890143"/>
              <a:gd name="connsiteY1423" fmla="*/ 839391 h 975922"/>
              <a:gd name="connsiteX1424" fmla="*/ 254897 w 890143"/>
              <a:gd name="connsiteY1424" fmla="*/ 841754 h 975922"/>
              <a:gd name="connsiteX1425" fmla="*/ 255347 w 890143"/>
              <a:gd name="connsiteY1425" fmla="*/ 843660 h 975922"/>
              <a:gd name="connsiteX1426" fmla="*/ 258400 w 890143"/>
              <a:gd name="connsiteY1426" fmla="*/ 883306 h 975922"/>
              <a:gd name="connsiteX1427" fmla="*/ 260155 w 890143"/>
              <a:gd name="connsiteY1427" fmla="*/ 886889 h 975922"/>
              <a:gd name="connsiteX1428" fmla="*/ 263284 w 890143"/>
              <a:gd name="connsiteY1428" fmla="*/ 888185 h 975922"/>
              <a:gd name="connsiteX1429" fmla="*/ 265573 w 890143"/>
              <a:gd name="connsiteY1429" fmla="*/ 887194 h 975922"/>
              <a:gd name="connsiteX1430" fmla="*/ 266947 w 890143"/>
              <a:gd name="connsiteY1430" fmla="*/ 883916 h 975922"/>
              <a:gd name="connsiteX1431" fmla="*/ 267786 w 890143"/>
              <a:gd name="connsiteY1431" fmla="*/ 865160 h 975922"/>
              <a:gd name="connsiteX1432" fmla="*/ 266336 w 890143"/>
              <a:gd name="connsiteY1432" fmla="*/ 843660 h 975922"/>
              <a:gd name="connsiteX1433" fmla="*/ 262673 w 890143"/>
              <a:gd name="connsiteY1433" fmla="*/ 810724 h 975922"/>
              <a:gd name="connsiteX1434" fmla="*/ 261834 w 890143"/>
              <a:gd name="connsiteY1434" fmla="*/ 808055 h 975922"/>
              <a:gd name="connsiteX1435" fmla="*/ 259621 w 890143"/>
              <a:gd name="connsiteY1435" fmla="*/ 805844 h 975922"/>
              <a:gd name="connsiteX1436" fmla="*/ 255957 w 890143"/>
              <a:gd name="connsiteY1436" fmla="*/ 805844 h 975922"/>
              <a:gd name="connsiteX1437" fmla="*/ 255046 w 890143"/>
              <a:gd name="connsiteY1437" fmla="*/ 813543 h 975922"/>
              <a:gd name="connsiteX1438" fmla="*/ 254128 w 890143"/>
              <a:gd name="connsiteY1438" fmla="*/ 830838 h 975922"/>
              <a:gd name="connsiteX1439" fmla="*/ 253076 w 890143"/>
              <a:gd name="connsiteY1439" fmla="*/ 832666 h 975922"/>
              <a:gd name="connsiteX1440" fmla="*/ 251122 w 890143"/>
              <a:gd name="connsiteY1440" fmla="*/ 832666 h 975922"/>
              <a:gd name="connsiteX1441" fmla="*/ 248718 w 890143"/>
              <a:gd name="connsiteY1441" fmla="*/ 830838 h 975922"/>
              <a:gd name="connsiteX1442" fmla="*/ 250546 w 890143"/>
              <a:gd name="connsiteY1442" fmla="*/ 781536 h 975922"/>
              <a:gd name="connsiteX1443" fmla="*/ 251596 w 890143"/>
              <a:gd name="connsiteY1443" fmla="*/ 779631 h 975922"/>
              <a:gd name="connsiteX1444" fmla="*/ 253547 w 890143"/>
              <a:gd name="connsiteY1444" fmla="*/ 779098 h 975922"/>
              <a:gd name="connsiteX1445" fmla="*/ 255956 w 890143"/>
              <a:gd name="connsiteY1445" fmla="*/ 780926 h 975922"/>
              <a:gd name="connsiteX1446" fmla="*/ 257862 w 890143"/>
              <a:gd name="connsiteY1446" fmla="*/ 796166 h 975922"/>
              <a:gd name="connsiteX1447" fmla="*/ 258928 w 890143"/>
              <a:gd name="connsiteY1447" fmla="*/ 799364 h 975922"/>
              <a:gd name="connsiteX1448" fmla="*/ 260910 w 890143"/>
              <a:gd name="connsiteY1448" fmla="*/ 799824 h 975922"/>
              <a:gd name="connsiteX1449" fmla="*/ 263958 w 890143"/>
              <a:gd name="connsiteY1449" fmla="*/ 795557 h 975922"/>
              <a:gd name="connsiteX1450" fmla="*/ 264564 w 890143"/>
              <a:gd name="connsiteY1450" fmla="*/ 668151 h 975922"/>
              <a:gd name="connsiteX1451" fmla="*/ 265777 w 890143"/>
              <a:gd name="connsiteY1451" fmla="*/ 579759 h 975922"/>
              <a:gd name="connsiteX1452" fmla="*/ 266614 w 890143"/>
              <a:gd name="connsiteY1452" fmla="*/ 565500 h 975922"/>
              <a:gd name="connsiteX1453" fmla="*/ 268834 w 890143"/>
              <a:gd name="connsiteY1453" fmla="*/ 537010 h 975922"/>
              <a:gd name="connsiteX1454" fmla="*/ 270663 w 890143"/>
              <a:gd name="connsiteY1454" fmla="*/ 512741 h 975922"/>
              <a:gd name="connsiteX1455" fmla="*/ 270663 w 890143"/>
              <a:gd name="connsiteY1455" fmla="*/ 494415 h 975922"/>
              <a:gd name="connsiteX1456" fmla="*/ 264564 w 890143"/>
              <a:gd name="connsiteY1456" fmla="*/ 417529 h 975922"/>
              <a:gd name="connsiteX1457" fmla="*/ 260981 w 890143"/>
              <a:gd name="connsiteY1457" fmla="*/ 412195 h 975922"/>
              <a:gd name="connsiteX1458" fmla="*/ 250534 w 890143"/>
              <a:gd name="connsiteY1458" fmla="*/ 409604 h 975922"/>
              <a:gd name="connsiteX1459" fmla="*/ 189520 w 890143"/>
              <a:gd name="connsiteY1459" fmla="*/ 406589 h 975922"/>
              <a:gd name="connsiteX1460" fmla="*/ 183038 w 890143"/>
              <a:gd name="connsiteY1460" fmla="*/ 405990 h 975922"/>
              <a:gd name="connsiteX1461" fmla="*/ 181589 w 890143"/>
              <a:gd name="connsiteY1461" fmla="*/ 405391 h 975922"/>
              <a:gd name="connsiteX1462" fmla="*/ 177928 w 890143"/>
              <a:gd name="connsiteY1462" fmla="*/ 410823 h 975922"/>
              <a:gd name="connsiteX1463" fmla="*/ 176100 w 890143"/>
              <a:gd name="connsiteY1463" fmla="*/ 416310 h 975922"/>
              <a:gd name="connsiteX1464" fmla="*/ 177318 w 890143"/>
              <a:gd name="connsiteY1464" fmla="*/ 425454 h 975922"/>
              <a:gd name="connsiteX1465" fmla="*/ 179301 w 890143"/>
              <a:gd name="connsiteY1465" fmla="*/ 435131 h 975922"/>
              <a:gd name="connsiteX1466" fmla="*/ 180368 w 890143"/>
              <a:gd name="connsiteY1466" fmla="*/ 446180 h 975922"/>
              <a:gd name="connsiteX1467" fmla="*/ 178005 w 890143"/>
              <a:gd name="connsiteY1467" fmla="*/ 457765 h 975922"/>
              <a:gd name="connsiteX1468" fmla="*/ 176100 w 890143"/>
              <a:gd name="connsiteY1468" fmla="*/ 476682 h 975922"/>
              <a:gd name="connsiteX1469" fmla="*/ 174730 w 890143"/>
              <a:gd name="connsiteY1469" fmla="*/ 542920 h 975922"/>
              <a:gd name="connsiteX1470" fmla="*/ 177928 w 890143"/>
              <a:gd name="connsiteY1470" fmla="*/ 585834 h 975922"/>
              <a:gd name="connsiteX1471" fmla="*/ 180976 w 890143"/>
              <a:gd name="connsiteY1471" fmla="*/ 594981 h 975922"/>
              <a:gd name="connsiteX1472" fmla="*/ 183414 w 890143"/>
              <a:gd name="connsiteY1472" fmla="*/ 604128 h 975922"/>
              <a:gd name="connsiteX1473" fmla="*/ 179757 w 890143"/>
              <a:gd name="connsiteY1473" fmla="*/ 613274 h 975922"/>
              <a:gd name="connsiteX1474" fmla="*/ 179299 w 890143"/>
              <a:gd name="connsiteY1474" fmla="*/ 618381 h 975922"/>
              <a:gd name="connsiteX1475" fmla="*/ 179757 w 890143"/>
              <a:gd name="connsiteY1475" fmla="*/ 624860 h 975922"/>
              <a:gd name="connsiteX1476" fmla="*/ 180976 w 890143"/>
              <a:gd name="connsiteY1476" fmla="*/ 638276 h 975922"/>
              <a:gd name="connsiteX1477" fmla="*/ 173055 w 890143"/>
              <a:gd name="connsiteY1477" fmla="*/ 658978 h 975922"/>
              <a:gd name="connsiteX1478" fmla="*/ 166356 w 890143"/>
              <a:gd name="connsiteY1478" fmla="*/ 662619 h 975922"/>
              <a:gd name="connsiteX1479" fmla="*/ 142603 w 890143"/>
              <a:gd name="connsiteY1479" fmla="*/ 669293 h 975922"/>
              <a:gd name="connsiteX1480" fmla="*/ 123570 w 890143"/>
              <a:gd name="connsiteY1480" fmla="*/ 665729 h 975922"/>
              <a:gd name="connsiteX1481" fmla="*/ 105451 w 890143"/>
              <a:gd name="connsiteY1481" fmla="*/ 655338 h 975922"/>
              <a:gd name="connsiteX1482" fmla="*/ 103624 w 890143"/>
              <a:gd name="connsiteY1482" fmla="*/ 651611 h 975922"/>
              <a:gd name="connsiteX1483" fmla="*/ 98143 w 890143"/>
              <a:gd name="connsiteY1483" fmla="*/ 643764 h 975922"/>
              <a:gd name="connsiteX1484" fmla="*/ 96849 w 890143"/>
              <a:gd name="connsiteY1484" fmla="*/ 637285 h 975922"/>
              <a:gd name="connsiteX1485" fmla="*/ 93268 w 890143"/>
              <a:gd name="connsiteY1485" fmla="*/ 626690 h 975922"/>
              <a:gd name="connsiteX1486" fmla="*/ 91361 w 890143"/>
              <a:gd name="connsiteY1486" fmla="*/ 620287 h 975922"/>
              <a:gd name="connsiteX1487" fmla="*/ 90828 w 890143"/>
              <a:gd name="connsiteY1487" fmla="*/ 615714 h 975922"/>
              <a:gd name="connsiteX1488" fmla="*/ 94489 w 890143"/>
              <a:gd name="connsiteY1488" fmla="*/ 580346 h 975922"/>
              <a:gd name="connsiteX1489" fmla="*/ 96392 w 890143"/>
              <a:gd name="connsiteY1489" fmla="*/ 574096 h 975922"/>
              <a:gd name="connsiteX1490" fmla="*/ 102406 w 890143"/>
              <a:gd name="connsiteY1490" fmla="*/ 565101 h 975922"/>
              <a:gd name="connsiteX1491" fmla="*/ 108801 w 890143"/>
              <a:gd name="connsiteY1491" fmla="*/ 555573 h 975922"/>
              <a:gd name="connsiteX1492" fmla="*/ 111542 w 890143"/>
              <a:gd name="connsiteY1492" fmla="*/ 551076 h 975922"/>
              <a:gd name="connsiteX1493" fmla="*/ 127986 w 890143"/>
              <a:gd name="connsiteY1493" fmla="*/ 509611 h 975922"/>
              <a:gd name="connsiteX1494" fmla="*/ 128976 w 890143"/>
              <a:gd name="connsiteY1494" fmla="*/ 507172 h 975922"/>
              <a:gd name="connsiteX1495" fmla="*/ 130422 w 890143"/>
              <a:gd name="connsiteY1495" fmla="*/ 501074 h 975922"/>
              <a:gd name="connsiteX1496" fmla="*/ 135904 w 890143"/>
              <a:gd name="connsiteY1496" fmla="*/ 468755 h 975922"/>
              <a:gd name="connsiteX1497" fmla="*/ 143365 w 890143"/>
              <a:gd name="connsiteY1497" fmla="*/ 446727 h 975922"/>
              <a:gd name="connsiteX1498" fmla="*/ 153566 w 890143"/>
              <a:gd name="connsiteY1498" fmla="*/ 409606 h 975922"/>
              <a:gd name="connsiteX1499" fmla="*/ 145648 w 890143"/>
              <a:gd name="connsiteY1499" fmla="*/ 402289 h 975922"/>
              <a:gd name="connsiteX1500" fmla="*/ 105451 w 890143"/>
              <a:gd name="connsiteY1500" fmla="*/ 402289 h 975922"/>
              <a:gd name="connsiteX1501" fmla="*/ 99361 w 890143"/>
              <a:gd name="connsiteY1501" fmla="*/ 404118 h 975922"/>
              <a:gd name="connsiteX1502" fmla="*/ 107279 w 890143"/>
              <a:gd name="connsiteY1502" fmla="*/ 413265 h 975922"/>
              <a:gd name="connsiteX1503" fmla="*/ 93570 w 890143"/>
              <a:gd name="connsiteY1503" fmla="*/ 411054 h 975922"/>
              <a:gd name="connsiteX1504" fmla="*/ 90828 w 890143"/>
              <a:gd name="connsiteY1504" fmla="*/ 410216 h 975922"/>
              <a:gd name="connsiteX1505" fmla="*/ 85717 w 890143"/>
              <a:gd name="connsiteY1505" fmla="*/ 420277 h 975922"/>
              <a:gd name="connsiteX1506" fmla="*/ 79234 w 890143"/>
              <a:gd name="connsiteY1506" fmla="*/ 433997 h 975922"/>
              <a:gd name="connsiteX1507" fmla="*/ 64133 w 890143"/>
              <a:gd name="connsiteY1507" fmla="*/ 448785 h 975922"/>
              <a:gd name="connsiteX1508" fmla="*/ 42624 w 890143"/>
              <a:gd name="connsiteY1508" fmla="*/ 451681 h 975922"/>
              <a:gd name="connsiteX1509" fmla="*/ 24702 w 890143"/>
              <a:gd name="connsiteY1509" fmla="*/ 443983 h 975922"/>
              <a:gd name="connsiteX1510" fmla="*/ 10908 w 890143"/>
              <a:gd name="connsiteY1510" fmla="*/ 426680 h 975922"/>
              <a:gd name="connsiteX1511" fmla="*/ 1 w 890143"/>
              <a:gd name="connsiteY1511" fmla="*/ 380984 h 975922"/>
              <a:gd name="connsiteX1512" fmla="*/ 4170 w 890143"/>
              <a:gd name="connsiteY1512" fmla="*/ 354043 h 975922"/>
              <a:gd name="connsiteX1513" fmla="*/ 16993 w 890143"/>
              <a:gd name="connsiteY1513" fmla="*/ 338967 h 975922"/>
              <a:gd name="connsiteX1514" fmla="*/ 19432 w 890143"/>
              <a:gd name="connsiteY1514" fmla="*/ 340186 h 975922"/>
              <a:gd name="connsiteX1515" fmla="*/ 16384 w 890143"/>
              <a:gd name="connsiteY1515" fmla="*/ 344453 h 975922"/>
              <a:gd name="connsiteX1516" fmla="*/ 18822 w 890143"/>
              <a:gd name="connsiteY1516" fmla="*/ 346282 h 975922"/>
              <a:gd name="connsiteX1517" fmla="*/ 24309 w 890143"/>
              <a:gd name="connsiteY1517" fmla="*/ 343234 h 975922"/>
              <a:gd name="connsiteX1518" fmla="*/ 20651 w 890143"/>
              <a:gd name="connsiteY1518" fmla="*/ 337138 h 975922"/>
              <a:gd name="connsiteX1519" fmla="*/ 40768 w 890143"/>
              <a:gd name="connsiteY1519" fmla="*/ 312754 h 975922"/>
              <a:gd name="connsiteX1520" fmla="*/ 42520 w 890143"/>
              <a:gd name="connsiteY1520" fmla="*/ 313059 h 975922"/>
              <a:gd name="connsiteX1521" fmla="*/ 43816 w 890143"/>
              <a:gd name="connsiteY1521" fmla="*/ 315192 h 975922"/>
              <a:gd name="connsiteX1522" fmla="*/ 47016 w 890143"/>
              <a:gd name="connsiteY1522" fmla="*/ 321441 h 975922"/>
              <a:gd name="connsiteX1523" fmla="*/ 52960 w 890143"/>
              <a:gd name="connsiteY1523" fmla="*/ 326775 h 975922"/>
              <a:gd name="connsiteX1524" fmla="*/ 93193 w 890143"/>
              <a:gd name="connsiteY1524" fmla="*/ 339576 h 975922"/>
              <a:gd name="connsiteX1525" fmla="*/ 161469 w 890143"/>
              <a:gd name="connsiteY1525" fmla="*/ 349882 h 975922"/>
              <a:gd name="connsiteX1526" fmla="*/ 166498 w 890143"/>
              <a:gd name="connsiteY1526" fmla="*/ 349732 h 975922"/>
              <a:gd name="connsiteX1527" fmla="*/ 168784 w 890143"/>
              <a:gd name="connsiteY1527" fmla="*/ 346882 h 975922"/>
              <a:gd name="connsiteX1528" fmla="*/ 180976 w 890143"/>
              <a:gd name="connsiteY1528" fmla="*/ 273739 h 975922"/>
              <a:gd name="connsiteX1529" fmla="*/ 186386 w 890143"/>
              <a:gd name="connsiteY1529" fmla="*/ 246612 h 975922"/>
              <a:gd name="connsiteX1530" fmla="*/ 196825 w 890143"/>
              <a:gd name="connsiteY1530" fmla="*/ 206683 h 975922"/>
              <a:gd name="connsiteX1531" fmla="*/ 207874 w 890143"/>
              <a:gd name="connsiteY1531" fmla="*/ 166755 h 975922"/>
              <a:gd name="connsiteX1532" fmla="*/ 213894 w 890143"/>
              <a:gd name="connsiteY1532" fmla="*/ 139627 h 975922"/>
              <a:gd name="connsiteX1533" fmla="*/ 216332 w 890143"/>
              <a:gd name="connsiteY1533" fmla="*/ 112653 h 975922"/>
              <a:gd name="connsiteX1534" fmla="*/ 222429 w 890143"/>
              <a:gd name="connsiteY1534" fmla="*/ 73791 h 975922"/>
              <a:gd name="connsiteX1535" fmla="*/ 232792 w 890143"/>
              <a:gd name="connsiteY1535" fmla="*/ 50016 h 975922"/>
              <a:gd name="connsiteX1536" fmla="*/ 244984 w 890143"/>
              <a:gd name="connsiteY1536" fmla="*/ 27461 h 975922"/>
              <a:gd name="connsiteX1537" fmla="*/ 275464 w 890143"/>
              <a:gd name="connsiteY1537" fmla="*/ 29 h 975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</a:cxnLst>
            <a:rect l="l" t="t" r="r" b="b"/>
            <a:pathLst>
              <a:path w="890143" h="975922">
                <a:moveTo>
                  <a:pt x="366294" y="965559"/>
                </a:moveTo>
                <a:lnTo>
                  <a:pt x="369342" y="966778"/>
                </a:lnTo>
                <a:lnTo>
                  <a:pt x="368733" y="968607"/>
                </a:lnTo>
                <a:lnTo>
                  <a:pt x="367513" y="969217"/>
                </a:lnTo>
                <a:lnTo>
                  <a:pt x="365075" y="967997"/>
                </a:lnTo>
                <a:lnTo>
                  <a:pt x="365075" y="966778"/>
                </a:lnTo>
                <a:close/>
                <a:moveTo>
                  <a:pt x="287656" y="806911"/>
                </a:moveTo>
                <a:cubicBezTo>
                  <a:pt x="287287" y="807088"/>
                  <a:pt x="287110" y="807343"/>
                  <a:pt x="287122" y="807673"/>
                </a:cubicBezTo>
                <a:cubicBezTo>
                  <a:pt x="286792" y="808879"/>
                  <a:pt x="286690" y="809819"/>
                  <a:pt x="286818" y="810492"/>
                </a:cubicBezTo>
                <a:cubicBezTo>
                  <a:pt x="286945" y="811165"/>
                  <a:pt x="287453" y="811648"/>
                  <a:pt x="288342" y="811940"/>
                </a:cubicBezTo>
                <a:cubicBezTo>
                  <a:pt x="289662" y="812448"/>
                  <a:pt x="290679" y="812042"/>
                  <a:pt x="291390" y="810721"/>
                </a:cubicBezTo>
                <a:cubicBezTo>
                  <a:pt x="291999" y="808892"/>
                  <a:pt x="291390" y="807673"/>
                  <a:pt x="289561" y="807063"/>
                </a:cubicBezTo>
                <a:cubicBezTo>
                  <a:pt x="288659" y="806784"/>
                  <a:pt x="288024" y="806733"/>
                  <a:pt x="287656" y="806911"/>
                </a:cubicBezTo>
                <a:close/>
                <a:moveTo>
                  <a:pt x="718033" y="730254"/>
                </a:moveTo>
                <a:cubicBezTo>
                  <a:pt x="716205" y="730152"/>
                  <a:pt x="715595" y="732184"/>
                  <a:pt x="716205" y="736349"/>
                </a:cubicBezTo>
                <a:cubicBezTo>
                  <a:pt x="716103" y="737061"/>
                  <a:pt x="716306" y="737467"/>
                  <a:pt x="716814" y="737569"/>
                </a:cubicBezTo>
                <a:cubicBezTo>
                  <a:pt x="718643" y="737670"/>
                  <a:pt x="719253" y="735638"/>
                  <a:pt x="718643" y="731473"/>
                </a:cubicBezTo>
                <a:cubicBezTo>
                  <a:pt x="718745" y="730762"/>
                  <a:pt x="718541" y="730355"/>
                  <a:pt x="718033" y="730254"/>
                </a:cubicBezTo>
                <a:close/>
                <a:moveTo>
                  <a:pt x="293182" y="711966"/>
                </a:moveTo>
                <a:cubicBezTo>
                  <a:pt x="290737" y="712067"/>
                  <a:pt x="289514" y="713693"/>
                  <a:pt x="289514" y="716842"/>
                </a:cubicBezTo>
                <a:cubicBezTo>
                  <a:pt x="289514" y="719789"/>
                  <a:pt x="290125" y="721821"/>
                  <a:pt x="291348" y="722938"/>
                </a:cubicBezTo>
                <a:cubicBezTo>
                  <a:pt x="291947" y="723853"/>
                  <a:pt x="292430" y="724310"/>
                  <a:pt x="292800" y="724310"/>
                </a:cubicBezTo>
                <a:cubicBezTo>
                  <a:pt x="293169" y="724310"/>
                  <a:pt x="293500" y="723853"/>
                  <a:pt x="293793" y="722938"/>
                </a:cubicBezTo>
                <a:cubicBezTo>
                  <a:pt x="294405" y="716842"/>
                  <a:pt x="295627" y="714404"/>
                  <a:pt x="297461" y="715623"/>
                </a:cubicBezTo>
                <a:lnTo>
                  <a:pt x="297461" y="716233"/>
                </a:lnTo>
                <a:cubicBezTo>
                  <a:pt x="297754" y="714709"/>
                  <a:pt x="297780" y="716842"/>
                  <a:pt x="297538" y="722633"/>
                </a:cubicBezTo>
                <a:cubicBezTo>
                  <a:pt x="297296" y="728425"/>
                  <a:pt x="296863" y="737874"/>
                  <a:pt x="296239" y="750980"/>
                </a:cubicBezTo>
                <a:cubicBezTo>
                  <a:pt x="296571" y="758600"/>
                  <a:pt x="297434" y="766982"/>
                  <a:pt x="298828" y="776126"/>
                </a:cubicBezTo>
                <a:cubicBezTo>
                  <a:pt x="300221" y="785270"/>
                  <a:pt x="301984" y="795176"/>
                  <a:pt x="304115" y="805844"/>
                </a:cubicBezTo>
                <a:cubicBezTo>
                  <a:pt x="305842" y="808282"/>
                  <a:pt x="307265" y="808282"/>
                  <a:pt x="308382" y="805844"/>
                </a:cubicBezTo>
                <a:cubicBezTo>
                  <a:pt x="307455" y="793373"/>
                  <a:pt x="306566" y="780977"/>
                  <a:pt x="305715" y="768658"/>
                </a:cubicBezTo>
                <a:cubicBezTo>
                  <a:pt x="304864" y="756339"/>
                  <a:pt x="304128" y="743944"/>
                  <a:pt x="303506" y="731473"/>
                </a:cubicBezTo>
                <a:lnTo>
                  <a:pt x="305334" y="715623"/>
                </a:lnTo>
                <a:cubicBezTo>
                  <a:pt x="305334" y="713185"/>
                  <a:pt x="304115" y="711966"/>
                  <a:pt x="301676" y="711966"/>
                </a:cubicBezTo>
                <a:cubicBezTo>
                  <a:pt x="299746" y="711864"/>
                  <a:pt x="298121" y="712067"/>
                  <a:pt x="296800" y="712575"/>
                </a:cubicBezTo>
                <a:cubicBezTo>
                  <a:pt x="295569" y="712067"/>
                  <a:pt x="294372" y="711864"/>
                  <a:pt x="293209" y="711966"/>
                </a:cubicBezTo>
                <a:close/>
                <a:moveTo>
                  <a:pt x="282178" y="688229"/>
                </a:moveTo>
                <a:cubicBezTo>
                  <a:pt x="281873" y="688241"/>
                  <a:pt x="281567" y="688369"/>
                  <a:pt x="281261" y="688610"/>
                </a:cubicBezTo>
                <a:cubicBezTo>
                  <a:pt x="280955" y="688852"/>
                  <a:pt x="280650" y="689132"/>
                  <a:pt x="280344" y="689450"/>
                </a:cubicBezTo>
                <a:lnTo>
                  <a:pt x="277908" y="704110"/>
                </a:lnTo>
                <a:cubicBezTo>
                  <a:pt x="277579" y="706252"/>
                  <a:pt x="277630" y="707895"/>
                  <a:pt x="278062" y="709038"/>
                </a:cubicBezTo>
                <a:cubicBezTo>
                  <a:pt x="278493" y="710180"/>
                  <a:pt x="279457" y="710757"/>
                  <a:pt x="280955" y="710768"/>
                </a:cubicBezTo>
                <a:cubicBezTo>
                  <a:pt x="281885" y="710757"/>
                  <a:pt x="282624" y="710180"/>
                  <a:pt x="283171" y="709038"/>
                </a:cubicBezTo>
                <a:cubicBezTo>
                  <a:pt x="283719" y="707895"/>
                  <a:pt x="283999" y="706252"/>
                  <a:pt x="284012" y="704110"/>
                </a:cubicBezTo>
                <a:lnTo>
                  <a:pt x="284012" y="689450"/>
                </a:lnTo>
                <a:cubicBezTo>
                  <a:pt x="284012" y="689132"/>
                  <a:pt x="283859" y="688852"/>
                  <a:pt x="283554" y="688610"/>
                </a:cubicBezTo>
                <a:cubicBezTo>
                  <a:pt x="283248" y="688369"/>
                  <a:pt x="282789" y="688241"/>
                  <a:pt x="282178" y="688229"/>
                </a:cubicBezTo>
                <a:close/>
                <a:moveTo>
                  <a:pt x="304119" y="668989"/>
                </a:moveTo>
                <a:cubicBezTo>
                  <a:pt x="303208" y="668862"/>
                  <a:pt x="301994" y="668963"/>
                  <a:pt x="300479" y="669293"/>
                </a:cubicBezTo>
                <a:cubicBezTo>
                  <a:pt x="299267" y="669802"/>
                  <a:pt x="299267" y="670614"/>
                  <a:pt x="300479" y="671732"/>
                </a:cubicBezTo>
                <a:cubicBezTo>
                  <a:pt x="301691" y="672951"/>
                  <a:pt x="302903" y="673561"/>
                  <a:pt x="304115" y="673561"/>
                </a:cubicBezTo>
                <a:cubicBezTo>
                  <a:pt x="305029" y="673281"/>
                  <a:pt x="305639" y="672926"/>
                  <a:pt x="305944" y="672494"/>
                </a:cubicBezTo>
                <a:cubicBezTo>
                  <a:pt x="306249" y="672062"/>
                  <a:pt x="306249" y="671402"/>
                  <a:pt x="305944" y="670513"/>
                </a:cubicBezTo>
                <a:cubicBezTo>
                  <a:pt x="305639" y="669624"/>
                  <a:pt x="305030" y="669116"/>
                  <a:pt x="304119" y="668989"/>
                </a:cubicBezTo>
                <a:close/>
                <a:moveTo>
                  <a:pt x="298705" y="651844"/>
                </a:moveTo>
                <a:cubicBezTo>
                  <a:pt x="299251" y="652022"/>
                  <a:pt x="299835" y="652580"/>
                  <a:pt x="300457" y="653520"/>
                </a:cubicBezTo>
                <a:cubicBezTo>
                  <a:pt x="300775" y="654409"/>
                  <a:pt x="300902" y="655070"/>
                  <a:pt x="300839" y="655501"/>
                </a:cubicBezTo>
                <a:cubicBezTo>
                  <a:pt x="300775" y="655933"/>
                  <a:pt x="300445" y="656289"/>
                  <a:pt x="299848" y="656568"/>
                </a:cubicBezTo>
                <a:lnTo>
                  <a:pt x="296800" y="655944"/>
                </a:lnTo>
                <a:cubicBezTo>
                  <a:pt x="296520" y="655325"/>
                  <a:pt x="296470" y="654743"/>
                  <a:pt x="296647" y="654200"/>
                </a:cubicBezTo>
                <a:cubicBezTo>
                  <a:pt x="296825" y="653656"/>
                  <a:pt x="297079" y="653227"/>
                  <a:pt x="297409" y="652911"/>
                </a:cubicBezTo>
                <a:cubicBezTo>
                  <a:pt x="297727" y="652022"/>
                  <a:pt x="298159" y="651666"/>
                  <a:pt x="298705" y="651844"/>
                </a:cubicBezTo>
                <a:close/>
                <a:moveTo>
                  <a:pt x="556358" y="639423"/>
                </a:moveTo>
                <a:lnTo>
                  <a:pt x="555142" y="640033"/>
                </a:lnTo>
                <a:cubicBezTo>
                  <a:pt x="554432" y="641862"/>
                  <a:pt x="554027" y="644300"/>
                  <a:pt x="553925" y="647348"/>
                </a:cubicBezTo>
                <a:cubicBezTo>
                  <a:pt x="553925" y="651107"/>
                  <a:pt x="554533" y="653342"/>
                  <a:pt x="555750" y="654054"/>
                </a:cubicBezTo>
                <a:lnTo>
                  <a:pt x="558790" y="654054"/>
                </a:lnTo>
                <a:lnTo>
                  <a:pt x="560614" y="652834"/>
                </a:lnTo>
                <a:cubicBezTo>
                  <a:pt x="560285" y="650675"/>
                  <a:pt x="559728" y="648440"/>
                  <a:pt x="558942" y="646129"/>
                </a:cubicBezTo>
                <a:cubicBezTo>
                  <a:pt x="558157" y="643817"/>
                  <a:pt x="557295" y="641582"/>
                  <a:pt x="556358" y="639423"/>
                </a:cubicBezTo>
                <a:close/>
                <a:moveTo>
                  <a:pt x="298629" y="634013"/>
                </a:moveTo>
                <a:lnTo>
                  <a:pt x="298694" y="634013"/>
                </a:lnTo>
                <a:cubicBezTo>
                  <a:pt x="299907" y="634114"/>
                  <a:pt x="300513" y="634518"/>
                  <a:pt x="300513" y="635226"/>
                </a:cubicBezTo>
                <a:cubicBezTo>
                  <a:pt x="300513" y="644425"/>
                  <a:pt x="299907" y="649076"/>
                  <a:pt x="298694" y="649177"/>
                </a:cubicBezTo>
                <a:cubicBezTo>
                  <a:pt x="298090" y="649164"/>
                  <a:pt x="297632" y="647976"/>
                  <a:pt x="297321" y="645614"/>
                </a:cubicBezTo>
                <a:cubicBezTo>
                  <a:pt x="297010" y="643252"/>
                  <a:pt x="296836" y="639791"/>
                  <a:pt x="296800" y="635232"/>
                </a:cubicBezTo>
                <a:cubicBezTo>
                  <a:pt x="296800" y="634521"/>
                  <a:pt x="297409" y="634115"/>
                  <a:pt x="298629" y="634013"/>
                </a:cubicBezTo>
                <a:close/>
                <a:moveTo>
                  <a:pt x="599163" y="633937"/>
                </a:moveTo>
                <a:cubicBezTo>
                  <a:pt x="597943" y="633835"/>
                  <a:pt x="597333" y="635257"/>
                  <a:pt x="597333" y="638204"/>
                </a:cubicBezTo>
                <a:cubicBezTo>
                  <a:pt x="597345" y="639728"/>
                  <a:pt x="597472" y="640947"/>
                  <a:pt x="597714" y="641862"/>
                </a:cubicBezTo>
                <a:cubicBezTo>
                  <a:pt x="597955" y="642776"/>
                  <a:pt x="598235" y="643386"/>
                  <a:pt x="598553" y="643690"/>
                </a:cubicBezTo>
                <a:cubicBezTo>
                  <a:pt x="599442" y="644605"/>
                  <a:pt x="600103" y="644910"/>
                  <a:pt x="600535" y="644605"/>
                </a:cubicBezTo>
                <a:cubicBezTo>
                  <a:pt x="600967" y="644300"/>
                  <a:pt x="601323" y="643386"/>
                  <a:pt x="601603" y="641862"/>
                </a:cubicBezTo>
                <a:cubicBezTo>
                  <a:pt x="601882" y="639131"/>
                  <a:pt x="601781" y="637124"/>
                  <a:pt x="601298" y="635842"/>
                </a:cubicBezTo>
                <a:cubicBezTo>
                  <a:pt x="600815" y="634559"/>
                  <a:pt x="600103" y="633924"/>
                  <a:pt x="599163" y="633937"/>
                </a:cubicBezTo>
                <a:close/>
                <a:moveTo>
                  <a:pt x="870129" y="623777"/>
                </a:moveTo>
                <a:cubicBezTo>
                  <a:pt x="869316" y="624384"/>
                  <a:pt x="868427" y="625748"/>
                  <a:pt x="867462" y="627871"/>
                </a:cubicBezTo>
                <a:cubicBezTo>
                  <a:pt x="866547" y="629969"/>
                  <a:pt x="866090" y="631536"/>
                  <a:pt x="866090" y="632572"/>
                </a:cubicBezTo>
                <a:cubicBezTo>
                  <a:pt x="866090" y="633609"/>
                  <a:pt x="866547" y="634267"/>
                  <a:pt x="867462" y="634546"/>
                </a:cubicBezTo>
                <a:cubicBezTo>
                  <a:pt x="869392" y="634646"/>
                  <a:pt x="871018" y="633230"/>
                  <a:pt x="872338" y="630297"/>
                </a:cubicBezTo>
                <a:cubicBezTo>
                  <a:pt x="873549" y="627366"/>
                  <a:pt x="873549" y="625344"/>
                  <a:pt x="872338" y="624232"/>
                </a:cubicBezTo>
                <a:cubicBezTo>
                  <a:pt x="871678" y="623322"/>
                  <a:pt x="870941" y="623170"/>
                  <a:pt x="870129" y="623777"/>
                </a:cubicBezTo>
                <a:close/>
                <a:moveTo>
                  <a:pt x="555118" y="623574"/>
                </a:moveTo>
                <a:lnTo>
                  <a:pt x="553289" y="624793"/>
                </a:lnTo>
                <a:cubicBezTo>
                  <a:pt x="552171" y="626622"/>
                  <a:pt x="551968" y="629060"/>
                  <a:pt x="552679" y="632108"/>
                </a:cubicBezTo>
                <a:cubicBezTo>
                  <a:pt x="553568" y="632438"/>
                  <a:pt x="554229" y="632692"/>
                  <a:pt x="554661" y="632870"/>
                </a:cubicBezTo>
                <a:cubicBezTo>
                  <a:pt x="555092" y="633048"/>
                  <a:pt x="555448" y="632997"/>
                  <a:pt x="555727" y="632718"/>
                </a:cubicBezTo>
                <a:lnTo>
                  <a:pt x="557574" y="630889"/>
                </a:lnTo>
                <a:cubicBezTo>
                  <a:pt x="557587" y="628781"/>
                  <a:pt x="557561" y="627206"/>
                  <a:pt x="557498" y="626164"/>
                </a:cubicBezTo>
                <a:cubicBezTo>
                  <a:pt x="557435" y="625123"/>
                  <a:pt x="557257" y="624463"/>
                  <a:pt x="556966" y="624183"/>
                </a:cubicBezTo>
                <a:close/>
                <a:moveTo>
                  <a:pt x="592871" y="619182"/>
                </a:moveTo>
                <a:lnTo>
                  <a:pt x="592913" y="621135"/>
                </a:lnTo>
                <a:lnTo>
                  <a:pt x="594200" y="632976"/>
                </a:lnTo>
                <a:lnTo>
                  <a:pt x="595536" y="624838"/>
                </a:lnTo>
                <a:cubicBezTo>
                  <a:pt x="596410" y="625723"/>
                  <a:pt x="597213" y="626228"/>
                  <a:pt x="597946" y="626355"/>
                </a:cubicBezTo>
                <a:cubicBezTo>
                  <a:pt x="598680" y="626481"/>
                  <a:pt x="599491" y="626380"/>
                  <a:pt x="600381" y="626052"/>
                </a:cubicBezTo>
                <a:lnTo>
                  <a:pt x="600381" y="624232"/>
                </a:lnTo>
                <a:cubicBezTo>
                  <a:pt x="600479" y="622412"/>
                  <a:pt x="599063" y="621199"/>
                  <a:pt x="596135" y="620593"/>
                </a:cubicBezTo>
                <a:close/>
                <a:moveTo>
                  <a:pt x="866242" y="604676"/>
                </a:moveTo>
                <a:cubicBezTo>
                  <a:pt x="865353" y="604663"/>
                  <a:pt x="864541" y="605146"/>
                  <a:pt x="863804" y="606124"/>
                </a:cubicBezTo>
                <a:cubicBezTo>
                  <a:pt x="863067" y="607102"/>
                  <a:pt x="862255" y="608651"/>
                  <a:pt x="861366" y="610772"/>
                </a:cubicBezTo>
                <a:lnTo>
                  <a:pt x="857708" y="617478"/>
                </a:lnTo>
                <a:cubicBezTo>
                  <a:pt x="846837" y="629161"/>
                  <a:pt x="842976" y="635664"/>
                  <a:pt x="846126" y="636985"/>
                </a:cubicBezTo>
                <a:cubicBezTo>
                  <a:pt x="846456" y="637302"/>
                  <a:pt x="846862" y="637429"/>
                  <a:pt x="847345" y="637366"/>
                </a:cubicBezTo>
                <a:cubicBezTo>
                  <a:pt x="847827" y="637302"/>
                  <a:pt x="848234" y="636972"/>
                  <a:pt x="848564" y="636375"/>
                </a:cubicBezTo>
                <a:lnTo>
                  <a:pt x="849783" y="633937"/>
                </a:lnTo>
                <a:lnTo>
                  <a:pt x="853441" y="633327"/>
                </a:lnTo>
                <a:cubicBezTo>
                  <a:pt x="852933" y="631498"/>
                  <a:pt x="853339" y="629060"/>
                  <a:pt x="854660" y="626012"/>
                </a:cubicBezTo>
                <a:lnTo>
                  <a:pt x="862585" y="622964"/>
                </a:lnTo>
                <a:cubicBezTo>
                  <a:pt x="866750" y="621237"/>
                  <a:pt x="868782" y="617986"/>
                  <a:pt x="868681" y="613210"/>
                </a:cubicBezTo>
                <a:cubicBezTo>
                  <a:pt x="868782" y="607622"/>
                  <a:pt x="867970" y="604778"/>
                  <a:pt x="866242" y="604676"/>
                </a:cubicBezTo>
                <a:close/>
                <a:moveTo>
                  <a:pt x="867385" y="598047"/>
                </a:moveTo>
                <a:cubicBezTo>
                  <a:pt x="867385" y="599366"/>
                  <a:pt x="867995" y="600375"/>
                  <a:pt x="869214" y="601075"/>
                </a:cubicBezTo>
                <a:cubicBezTo>
                  <a:pt x="869544" y="601063"/>
                  <a:pt x="869951" y="600938"/>
                  <a:pt x="870433" y="600700"/>
                </a:cubicBezTo>
                <a:cubicBezTo>
                  <a:pt x="870916" y="600463"/>
                  <a:pt x="871322" y="600188"/>
                  <a:pt x="871653" y="599875"/>
                </a:cubicBezTo>
                <a:cubicBezTo>
                  <a:pt x="870535" y="598047"/>
                  <a:pt x="869113" y="597437"/>
                  <a:pt x="867385" y="598047"/>
                </a:cubicBezTo>
                <a:close/>
                <a:moveTo>
                  <a:pt x="577063" y="595532"/>
                </a:moveTo>
                <a:cubicBezTo>
                  <a:pt x="577063" y="607114"/>
                  <a:pt x="577673" y="613820"/>
                  <a:pt x="578892" y="615649"/>
                </a:cubicBezTo>
                <a:lnTo>
                  <a:pt x="580721" y="616868"/>
                </a:lnTo>
                <a:lnTo>
                  <a:pt x="581940" y="615649"/>
                </a:lnTo>
                <a:cubicBezTo>
                  <a:pt x="583769" y="605895"/>
                  <a:pt x="583159" y="599190"/>
                  <a:pt x="580111" y="595532"/>
                </a:cubicBezTo>
                <a:cubicBezTo>
                  <a:pt x="579400" y="594922"/>
                  <a:pt x="578384" y="594922"/>
                  <a:pt x="577063" y="595532"/>
                </a:cubicBezTo>
                <a:close/>
                <a:moveTo>
                  <a:pt x="696308" y="593413"/>
                </a:moveTo>
                <a:cubicBezTo>
                  <a:pt x="695526" y="593413"/>
                  <a:pt x="694665" y="593713"/>
                  <a:pt x="693726" y="594313"/>
                </a:cubicBezTo>
                <a:cubicBezTo>
                  <a:pt x="691795" y="596142"/>
                  <a:pt x="691389" y="597361"/>
                  <a:pt x="692506" y="597970"/>
                </a:cubicBezTo>
                <a:cubicBezTo>
                  <a:pt x="693713" y="598301"/>
                  <a:pt x="694653" y="598555"/>
                  <a:pt x="695325" y="598732"/>
                </a:cubicBezTo>
                <a:cubicBezTo>
                  <a:pt x="695997" y="598910"/>
                  <a:pt x="696478" y="598859"/>
                  <a:pt x="696766" y="598580"/>
                </a:cubicBezTo>
                <a:cubicBezTo>
                  <a:pt x="697079" y="598250"/>
                  <a:pt x="697355" y="597691"/>
                  <a:pt x="697594" y="596904"/>
                </a:cubicBezTo>
                <a:cubicBezTo>
                  <a:pt x="697832" y="596116"/>
                  <a:pt x="697957" y="595253"/>
                  <a:pt x="697970" y="594313"/>
                </a:cubicBezTo>
                <a:cubicBezTo>
                  <a:pt x="697644" y="593713"/>
                  <a:pt x="697090" y="593413"/>
                  <a:pt x="696308" y="593413"/>
                </a:cubicBezTo>
                <a:close/>
                <a:moveTo>
                  <a:pt x="715616" y="592396"/>
                </a:moveTo>
                <a:cubicBezTo>
                  <a:pt x="715137" y="592220"/>
                  <a:pt x="714733" y="592270"/>
                  <a:pt x="714405" y="592546"/>
                </a:cubicBezTo>
                <a:lnTo>
                  <a:pt x="709563" y="611418"/>
                </a:lnTo>
                <a:cubicBezTo>
                  <a:pt x="709575" y="611711"/>
                  <a:pt x="709247" y="612653"/>
                  <a:pt x="708576" y="614245"/>
                </a:cubicBezTo>
                <a:cubicBezTo>
                  <a:pt x="707906" y="615837"/>
                  <a:pt x="706816" y="618155"/>
                  <a:pt x="705306" y="621198"/>
                </a:cubicBezTo>
                <a:cubicBezTo>
                  <a:pt x="704073" y="623931"/>
                  <a:pt x="703183" y="626087"/>
                  <a:pt x="702637" y="627665"/>
                </a:cubicBezTo>
                <a:cubicBezTo>
                  <a:pt x="702091" y="629244"/>
                  <a:pt x="701963" y="630328"/>
                  <a:pt x="702256" y="630918"/>
                </a:cubicBezTo>
                <a:cubicBezTo>
                  <a:pt x="702269" y="632454"/>
                  <a:pt x="703005" y="632401"/>
                  <a:pt x="704464" y="630759"/>
                </a:cubicBezTo>
                <a:cubicBezTo>
                  <a:pt x="705923" y="629116"/>
                  <a:pt x="708026" y="625726"/>
                  <a:pt x="710773" y="620587"/>
                </a:cubicBezTo>
                <a:lnTo>
                  <a:pt x="716827" y="593149"/>
                </a:lnTo>
                <a:cubicBezTo>
                  <a:pt x="716499" y="592823"/>
                  <a:pt x="716095" y="592571"/>
                  <a:pt x="715616" y="592396"/>
                </a:cubicBezTo>
                <a:close/>
                <a:moveTo>
                  <a:pt x="277293" y="591874"/>
                </a:moveTo>
                <a:cubicBezTo>
                  <a:pt x="276962" y="591887"/>
                  <a:pt x="276556" y="592319"/>
                  <a:pt x="276073" y="593170"/>
                </a:cubicBezTo>
                <a:cubicBezTo>
                  <a:pt x="275591" y="594021"/>
                  <a:pt x="275184" y="595214"/>
                  <a:pt x="274854" y="596751"/>
                </a:cubicBezTo>
                <a:cubicBezTo>
                  <a:pt x="274840" y="597359"/>
                  <a:pt x="274868" y="597820"/>
                  <a:pt x="274940" y="598132"/>
                </a:cubicBezTo>
                <a:cubicBezTo>
                  <a:pt x="275011" y="598445"/>
                  <a:pt x="275211" y="598620"/>
                  <a:pt x="275540" y="598656"/>
                </a:cubicBezTo>
                <a:cubicBezTo>
                  <a:pt x="277039" y="598656"/>
                  <a:pt x="278004" y="598199"/>
                  <a:pt x="278436" y="597285"/>
                </a:cubicBezTo>
                <a:cubicBezTo>
                  <a:pt x="278867" y="596370"/>
                  <a:pt x="278918" y="594999"/>
                  <a:pt x="278588" y="593170"/>
                </a:cubicBezTo>
                <a:close/>
                <a:moveTo>
                  <a:pt x="605257" y="591265"/>
                </a:moveTo>
                <a:cubicBezTo>
                  <a:pt x="604140" y="591874"/>
                  <a:pt x="603937" y="593094"/>
                  <a:pt x="604648" y="594922"/>
                </a:cubicBezTo>
                <a:cubicBezTo>
                  <a:pt x="605359" y="596650"/>
                  <a:pt x="606375" y="596853"/>
                  <a:pt x="607696" y="595532"/>
                </a:cubicBezTo>
                <a:lnTo>
                  <a:pt x="608915" y="593703"/>
                </a:lnTo>
                <a:cubicBezTo>
                  <a:pt x="608915" y="592586"/>
                  <a:pt x="608305" y="591773"/>
                  <a:pt x="607086" y="591265"/>
                </a:cubicBezTo>
                <a:close/>
                <a:moveTo>
                  <a:pt x="608992" y="578997"/>
                </a:moveTo>
                <a:cubicBezTo>
                  <a:pt x="608446" y="579543"/>
                  <a:pt x="608014" y="580584"/>
                  <a:pt x="607696" y="582121"/>
                </a:cubicBezTo>
                <a:cubicBezTo>
                  <a:pt x="606380" y="585067"/>
                  <a:pt x="605974" y="587099"/>
                  <a:pt x="606477" y="588217"/>
                </a:cubicBezTo>
                <a:cubicBezTo>
                  <a:pt x="607417" y="589106"/>
                  <a:pt x="608280" y="589309"/>
                  <a:pt x="609068" y="588826"/>
                </a:cubicBezTo>
                <a:cubicBezTo>
                  <a:pt x="609856" y="588344"/>
                  <a:pt x="610415" y="587328"/>
                  <a:pt x="610745" y="585778"/>
                </a:cubicBezTo>
                <a:cubicBezTo>
                  <a:pt x="611050" y="584280"/>
                  <a:pt x="611202" y="583010"/>
                  <a:pt x="611202" y="581968"/>
                </a:cubicBezTo>
                <a:cubicBezTo>
                  <a:pt x="611202" y="580927"/>
                  <a:pt x="611050" y="579962"/>
                  <a:pt x="610745" y="579073"/>
                </a:cubicBezTo>
                <a:cubicBezTo>
                  <a:pt x="610122" y="578476"/>
                  <a:pt x="609538" y="578450"/>
                  <a:pt x="608992" y="578997"/>
                </a:cubicBezTo>
                <a:close/>
                <a:moveTo>
                  <a:pt x="578948" y="572367"/>
                </a:moveTo>
                <a:lnTo>
                  <a:pt x="577734" y="581511"/>
                </a:lnTo>
                <a:lnTo>
                  <a:pt x="580162" y="582121"/>
                </a:lnTo>
                <a:cubicBezTo>
                  <a:pt x="580263" y="577752"/>
                  <a:pt x="580061" y="574907"/>
                  <a:pt x="579555" y="573586"/>
                </a:cubicBezTo>
                <a:close/>
                <a:moveTo>
                  <a:pt x="302896" y="568710"/>
                </a:moveTo>
                <a:lnTo>
                  <a:pt x="303506" y="574196"/>
                </a:lnTo>
                <a:lnTo>
                  <a:pt x="301676" y="575415"/>
                </a:lnTo>
                <a:cubicBezTo>
                  <a:pt x="300966" y="575314"/>
                  <a:pt x="300559" y="574907"/>
                  <a:pt x="300457" y="574196"/>
                </a:cubicBezTo>
                <a:cubicBezTo>
                  <a:pt x="300457" y="573307"/>
                  <a:pt x="300610" y="572494"/>
                  <a:pt x="300914" y="571758"/>
                </a:cubicBezTo>
                <a:cubicBezTo>
                  <a:pt x="301219" y="571021"/>
                  <a:pt x="301676" y="570208"/>
                  <a:pt x="302286" y="569319"/>
                </a:cubicBezTo>
                <a:close/>
                <a:moveTo>
                  <a:pt x="605279" y="565662"/>
                </a:moveTo>
                <a:cubicBezTo>
                  <a:pt x="605566" y="565992"/>
                  <a:pt x="605741" y="566551"/>
                  <a:pt x="605803" y="567338"/>
                </a:cubicBezTo>
                <a:cubicBezTo>
                  <a:pt x="605865" y="568125"/>
                  <a:pt x="605890" y="568989"/>
                  <a:pt x="605878" y="569929"/>
                </a:cubicBezTo>
                <a:cubicBezTo>
                  <a:pt x="604680" y="570869"/>
                  <a:pt x="603478" y="571732"/>
                  <a:pt x="602269" y="572520"/>
                </a:cubicBezTo>
                <a:cubicBezTo>
                  <a:pt x="601061" y="573307"/>
                  <a:pt x="599847" y="573866"/>
                  <a:pt x="598628" y="574196"/>
                </a:cubicBezTo>
                <a:cubicBezTo>
                  <a:pt x="597689" y="573269"/>
                  <a:pt x="597738" y="572075"/>
                  <a:pt x="598774" y="570615"/>
                </a:cubicBezTo>
                <a:cubicBezTo>
                  <a:pt x="599809" y="569154"/>
                  <a:pt x="601978" y="567503"/>
                  <a:pt x="605279" y="565662"/>
                </a:cubicBezTo>
                <a:close/>
                <a:moveTo>
                  <a:pt x="853425" y="563223"/>
                </a:moveTo>
                <a:cubicBezTo>
                  <a:pt x="852815" y="563223"/>
                  <a:pt x="852205" y="563833"/>
                  <a:pt x="851596" y="565052"/>
                </a:cubicBezTo>
                <a:cubicBezTo>
                  <a:pt x="851316" y="565662"/>
                  <a:pt x="851265" y="566119"/>
                  <a:pt x="851443" y="566424"/>
                </a:cubicBezTo>
                <a:cubicBezTo>
                  <a:pt x="851621" y="566728"/>
                  <a:pt x="851875" y="566881"/>
                  <a:pt x="852205" y="566881"/>
                </a:cubicBezTo>
                <a:cubicBezTo>
                  <a:pt x="853095" y="566601"/>
                  <a:pt x="853755" y="566246"/>
                  <a:pt x="854187" y="565814"/>
                </a:cubicBezTo>
                <a:cubicBezTo>
                  <a:pt x="854619" y="565382"/>
                  <a:pt x="854975" y="564722"/>
                  <a:pt x="855254" y="563833"/>
                </a:cubicBezTo>
                <a:close/>
                <a:moveTo>
                  <a:pt x="615623" y="552250"/>
                </a:moveTo>
                <a:cubicBezTo>
                  <a:pt x="615026" y="552238"/>
                  <a:pt x="614391" y="553177"/>
                  <a:pt x="613717" y="555070"/>
                </a:cubicBezTo>
                <a:cubicBezTo>
                  <a:pt x="613044" y="556962"/>
                  <a:pt x="612256" y="559883"/>
                  <a:pt x="611355" y="563833"/>
                </a:cubicBezTo>
                <a:lnTo>
                  <a:pt x="615623" y="562614"/>
                </a:lnTo>
                <a:cubicBezTo>
                  <a:pt x="617147" y="561115"/>
                  <a:pt x="618062" y="559693"/>
                  <a:pt x="618367" y="558346"/>
                </a:cubicBezTo>
                <a:cubicBezTo>
                  <a:pt x="618672" y="557000"/>
                  <a:pt x="618367" y="555578"/>
                  <a:pt x="617452" y="554079"/>
                </a:cubicBezTo>
                <a:lnTo>
                  <a:pt x="616842" y="552860"/>
                </a:lnTo>
                <a:cubicBezTo>
                  <a:pt x="616563" y="552568"/>
                  <a:pt x="616360" y="552390"/>
                  <a:pt x="616233" y="552327"/>
                </a:cubicBezTo>
                <a:cubicBezTo>
                  <a:pt x="616106" y="552263"/>
                  <a:pt x="615902" y="552238"/>
                  <a:pt x="615623" y="552250"/>
                </a:cubicBezTo>
                <a:close/>
                <a:moveTo>
                  <a:pt x="697993" y="543106"/>
                </a:moveTo>
                <a:cubicBezTo>
                  <a:pt x="694843" y="544326"/>
                  <a:pt x="693218" y="547374"/>
                  <a:pt x="693116" y="552250"/>
                </a:cubicBezTo>
                <a:cubicBezTo>
                  <a:pt x="693014" y="553978"/>
                  <a:pt x="693218" y="554790"/>
                  <a:pt x="693726" y="554689"/>
                </a:cubicBezTo>
                <a:cubicBezTo>
                  <a:pt x="696774" y="554790"/>
                  <a:pt x="698602" y="552149"/>
                  <a:pt x="699212" y="546764"/>
                </a:cubicBezTo>
                <a:close/>
                <a:moveTo>
                  <a:pt x="303506" y="538839"/>
                </a:moveTo>
                <a:cubicBezTo>
                  <a:pt x="304013" y="538839"/>
                  <a:pt x="304826" y="540058"/>
                  <a:pt x="305944" y="542497"/>
                </a:cubicBezTo>
                <a:cubicBezTo>
                  <a:pt x="306274" y="544021"/>
                  <a:pt x="306223" y="545392"/>
                  <a:pt x="305791" y="546612"/>
                </a:cubicBezTo>
                <a:cubicBezTo>
                  <a:pt x="305359" y="547831"/>
                  <a:pt x="304394" y="548898"/>
                  <a:pt x="302896" y="549812"/>
                </a:cubicBezTo>
                <a:cubicBezTo>
                  <a:pt x="302388" y="549202"/>
                  <a:pt x="302185" y="547374"/>
                  <a:pt x="302286" y="544326"/>
                </a:cubicBezTo>
                <a:cubicBezTo>
                  <a:pt x="302388" y="541278"/>
                  <a:pt x="302794" y="539449"/>
                  <a:pt x="303506" y="538839"/>
                </a:cubicBezTo>
                <a:close/>
                <a:moveTo>
                  <a:pt x="711937" y="532747"/>
                </a:moveTo>
                <a:lnTo>
                  <a:pt x="713766" y="534573"/>
                </a:lnTo>
                <a:lnTo>
                  <a:pt x="713157" y="535791"/>
                </a:lnTo>
                <a:lnTo>
                  <a:pt x="711937" y="535791"/>
                </a:lnTo>
                <a:lnTo>
                  <a:pt x="711328" y="533356"/>
                </a:lnTo>
                <a:close/>
                <a:moveTo>
                  <a:pt x="694335" y="532743"/>
                </a:moveTo>
                <a:cubicBezTo>
                  <a:pt x="692506" y="532138"/>
                  <a:pt x="691287" y="533358"/>
                  <a:pt x="690678" y="536401"/>
                </a:cubicBezTo>
                <a:lnTo>
                  <a:pt x="691897" y="540668"/>
                </a:lnTo>
                <a:cubicBezTo>
                  <a:pt x="694234" y="540668"/>
                  <a:pt x="695656" y="539449"/>
                  <a:pt x="696164" y="537010"/>
                </a:cubicBezTo>
                <a:cubicBezTo>
                  <a:pt x="696466" y="536071"/>
                  <a:pt x="696464" y="535207"/>
                  <a:pt x="696161" y="534420"/>
                </a:cubicBezTo>
                <a:cubicBezTo>
                  <a:pt x="695858" y="533632"/>
                  <a:pt x="695249" y="533073"/>
                  <a:pt x="694335" y="532743"/>
                </a:cubicBezTo>
                <a:close/>
                <a:moveTo>
                  <a:pt x="700431" y="532143"/>
                </a:moveTo>
                <a:lnTo>
                  <a:pt x="698602" y="534572"/>
                </a:lnTo>
                <a:lnTo>
                  <a:pt x="701041" y="536401"/>
                </a:lnTo>
                <a:lnTo>
                  <a:pt x="702243" y="535791"/>
                </a:lnTo>
                <a:cubicBezTo>
                  <a:pt x="703345" y="534470"/>
                  <a:pt x="702944" y="533454"/>
                  <a:pt x="701041" y="532743"/>
                </a:cubicBezTo>
                <a:close/>
                <a:moveTo>
                  <a:pt x="304115" y="527257"/>
                </a:moveTo>
                <a:cubicBezTo>
                  <a:pt x="304724" y="527765"/>
                  <a:pt x="305334" y="527968"/>
                  <a:pt x="305944" y="527866"/>
                </a:cubicBezTo>
                <a:cubicBezTo>
                  <a:pt x="306274" y="529365"/>
                  <a:pt x="306376" y="530483"/>
                  <a:pt x="306249" y="531219"/>
                </a:cubicBezTo>
                <a:cubicBezTo>
                  <a:pt x="306121" y="531956"/>
                  <a:pt x="305614" y="532464"/>
                  <a:pt x="304724" y="532743"/>
                </a:cubicBezTo>
                <a:cubicBezTo>
                  <a:pt x="303607" y="531524"/>
                  <a:pt x="303404" y="529695"/>
                  <a:pt x="304115" y="527257"/>
                </a:cubicBezTo>
                <a:close/>
                <a:moveTo>
                  <a:pt x="733273" y="519961"/>
                </a:moveTo>
                <a:cubicBezTo>
                  <a:pt x="733591" y="521508"/>
                  <a:pt x="733565" y="523284"/>
                  <a:pt x="733197" y="525288"/>
                </a:cubicBezTo>
                <a:cubicBezTo>
                  <a:pt x="732829" y="527292"/>
                  <a:pt x="732041" y="529373"/>
                  <a:pt x="730835" y="531529"/>
                </a:cubicBezTo>
                <a:lnTo>
                  <a:pt x="729638" y="535791"/>
                </a:lnTo>
                <a:cubicBezTo>
                  <a:pt x="729026" y="536121"/>
                  <a:pt x="728453" y="536223"/>
                  <a:pt x="727916" y="536096"/>
                </a:cubicBezTo>
                <a:cubicBezTo>
                  <a:pt x="727380" y="535969"/>
                  <a:pt x="726956" y="535462"/>
                  <a:pt x="726644" y="534573"/>
                </a:cubicBezTo>
                <a:lnTo>
                  <a:pt x="731445" y="524223"/>
                </a:lnTo>
                <a:cubicBezTo>
                  <a:pt x="731749" y="523284"/>
                  <a:pt x="732054" y="522421"/>
                  <a:pt x="732359" y="521635"/>
                </a:cubicBezTo>
                <a:cubicBezTo>
                  <a:pt x="732664" y="520849"/>
                  <a:pt x="732969" y="520290"/>
                  <a:pt x="733273" y="519961"/>
                </a:cubicBezTo>
                <a:close/>
                <a:moveTo>
                  <a:pt x="876606" y="519387"/>
                </a:moveTo>
                <a:cubicBezTo>
                  <a:pt x="874269" y="519289"/>
                  <a:pt x="870408" y="522541"/>
                  <a:pt x="865023" y="529143"/>
                </a:cubicBezTo>
                <a:cubicBezTo>
                  <a:pt x="864515" y="529743"/>
                  <a:pt x="864312" y="530343"/>
                  <a:pt x="864414" y="530943"/>
                </a:cubicBezTo>
                <a:cubicBezTo>
                  <a:pt x="864414" y="532646"/>
                  <a:pt x="865633" y="533450"/>
                  <a:pt x="868071" y="533353"/>
                </a:cubicBezTo>
                <a:cubicBezTo>
                  <a:pt x="875996" y="533264"/>
                  <a:pt x="879654" y="529831"/>
                  <a:pt x="879044" y="523054"/>
                </a:cubicBezTo>
                <a:cubicBezTo>
                  <a:pt x="879146" y="520609"/>
                  <a:pt x="878333" y="519387"/>
                  <a:pt x="876606" y="519387"/>
                </a:cubicBezTo>
                <a:close/>
                <a:moveTo>
                  <a:pt x="701685" y="513028"/>
                </a:moveTo>
                <a:cubicBezTo>
                  <a:pt x="701446" y="512748"/>
                  <a:pt x="701028" y="512831"/>
                  <a:pt x="700431" y="513276"/>
                </a:cubicBezTo>
                <a:cubicBezTo>
                  <a:pt x="696774" y="515109"/>
                  <a:pt x="694945" y="518165"/>
                  <a:pt x="694945" y="522443"/>
                </a:cubicBezTo>
                <a:cubicBezTo>
                  <a:pt x="694945" y="526109"/>
                  <a:pt x="695554" y="527943"/>
                  <a:pt x="696774" y="527943"/>
                </a:cubicBezTo>
                <a:cubicBezTo>
                  <a:pt x="697675" y="527051"/>
                  <a:pt x="698310" y="526389"/>
                  <a:pt x="698679" y="525956"/>
                </a:cubicBezTo>
                <a:cubicBezTo>
                  <a:pt x="699047" y="525524"/>
                  <a:pt x="699225" y="525167"/>
                  <a:pt x="699212" y="524887"/>
                </a:cubicBezTo>
                <a:cubicBezTo>
                  <a:pt x="700740" y="520278"/>
                  <a:pt x="701623" y="516968"/>
                  <a:pt x="701863" y="514957"/>
                </a:cubicBezTo>
                <a:cubicBezTo>
                  <a:pt x="701983" y="513951"/>
                  <a:pt x="701924" y="513308"/>
                  <a:pt x="701685" y="513028"/>
                </a:cubicBezTo>
                <a:close/>
                <a:moveTo>
                  <a:pt x="630642" y="511029"/>
                </a:moveTo>
                <a:cubicBezTo>
                  <a:pt x="630102" y="510965"/>
                  <a:pt x="629377" y="511091"/>
                  <a:pt x="628466" y="511407"/>
                </a:cubicBezTo>
                <a:cubicBezTo>
                  <a:pt x="627580" y="511687"/>
                  <a:pt x="626954" y="512042"/>
                  <a:pt x="626589" y="512474"/>
                </a:cubicBezTo>
                <a:cubicBezTo>
                  <a:pt x="626224" y="512906"/>
                  <a:pt x="626048" y="513566"/>
                  <a:pt x="626060" y="514455"/>
                </a:cubicBezTo>
                <a:cubicBezTo>
                  <a:pt x="625958" y="515065"/>
                  <a:pt x="626162" y="515674"/>
                  <a:pt x="626670" y="516284"/>
                </a:cubicBezTo>
                <a:lnTo>
                  <a:pt x="631471" y="512017"/>
                </a:lnTo>
                <a:cubicBezTo>
                  <a:pt x="631458" y="511421"/>
                  <a:pt x="631182" y="511092"/>
                  <a:pt x="630642" y="511029"/>
                </a:cubicBezTo>
                <a:close/>
                <a:moveTo>
                  <a:pt x="660198" y="510798"/>
                </a:moveTo>
                <a:cubicBezTo>
                  <a:pt x="659893" y="511128"/>
                  <a:pt x="659740" y="511534"/>
                  <a:pt x="659740" y="512017"/>
                </a:cubicBezTo>
                <a:cubicBezTo>
                  <a:pt x="659740" y="512499"/>
                  <a:pt x="659893" y="512906"/>
                  <a:pt x="660198" y="513236"/>
                </a:cubicBezTo>
                <a:lnTo>
                  <a:pt x="660807" y="513846"/>
                </a:lnTo>
                <a:lnTo>
                  <a:pt x="662636" y="511407"/>
                </a:lnTo>
                <a:close/>
                <a:moveTo>
                  <a:pt x="740665" y="504092"/>
                </a:moveTo>
                <a:lnTo>
                  <a:pt x="742461" y="505921"/>
                </a:lnTo>
                <a:lnTo>
                  <a:pt x="742461" y="507140"/>
                </a:lnTo>
                <a:lnTo>
                  <a:pt x="739446" y="507750"/>
                </a:lnTo>
                <a:cubicBezTo>
                  <a:pt x="737109" y="506530"/>
                  <a:pt x="737515" y="505311"/>
                  <a:pt x="740665" y="504092"/>
                </a:cubicBezTo>
                <a:close/>
                <a:moveTo>
                  <a:pt x="309678" y="502949"/>
                </a:moveTo>
                <a:cubicBezTo>
                  <a:pt x="308764" y="503840"/>
                  <a:pt x="308152" y="504802"/>
                  <a:pt x="307842" y="505835"/>
                </a:cubicBezTo>
                <a:cubicBezTo>
                  <a:pt x="307531" y="506868"/>
                  <a:pt x="307516" y="508116"/>
                  <a:pt x="307794" y="509578"/>
                </a:cubicBezTo>
                <a:cubicBezTo>
                  <a:pt x="308093" y="509909"/>
                  <a:pt x="308393" y="510163"/>
                  <a:pt x="308694" y="510340"/>
                </a:cubicBezTo>
                <a:cubicBezTo>
                  <a:pt x="308994" y="510518"/>
                  <a:pt x="309297" y="510467"/>
                  <a:pt x="309601" y="510188"/>
                </a:cubicBezTo>
                <a:cubicBezTo>
                  <a:pt x="310821" y="510175"/>
                  <a:pt x="311430" y="507762"/>
                  <a:pt x="311430" y="502949"/>
                </a:cubicBezTo>
                <a:close/>
                <a:moveTo>
                  <a:pt x="694792" y="501425"/>
                </a:moveTo>
                <a:cubicBezTo>
                  <a:pt x="694183" y="501323"/>
                  <a:pt x="693421" y="501603"/>
                  <a:pt x="692506" y="502263"/>
                </a:cubicBezTo>
                <a:cubicBezTo>
                  <a:pt x="692608" y="504092"/>
                  <a:pt x="693624" y="505311"/>
                  <a:pt x="695554" y="505921"/>
                </a:cubicBezTo>
                <a:cubicBezTo>
                  <a:pt x="696147" y="505641"/>
                  <a:pt x="696476" y="505286"/>
                  <a:pt x="696539" y="504854"/>
                </a:cubicBezTo>
                <a:cubicBezTo>
                  <a:pt x="696603" y="504422"/>
                  <a:pt x="696478" y="503762"/>
                  <a:pt x="696164" y="502873"/>
                </a:cubicBezTo>
                <a:cubicBezTo>
                  <a:pt x="695859" y="502009"/>
                  <a:pt x="695402" y="501527"/>
                  <a:pt x="694792" y="501425"/>
                </a:cubicBezTo>
                <a:close/>
                <a:moveTo>
                  <a:pt x="883978" y="496396"/>
                </a:moveTo>
                <a:cubicBezTo>
                  <a:pt x="883432" y="496396"/>
                  <a:pt x="883000" y="496548"/>
                  <a:pt x="882682" y="496853"/>
                </a:cubicBezTo>
                <a:cubicBezTo>
                  <a:pt x="882352" y="497184"/>
                  <a:pt x="882098" y="497741"/>
                  <a:pt x="881920" y="498526"/>
                </a:cubicBezTo>
                <a:cubicBezTo>
                  <a:pt x="881742" y="499310"/>
                  <a:pt x="881793" y="500165"/>
                  <a:pt x="882072" y="501092"/>
                </a:cubicBezTo>
                <a:cubicBezTo>
                  <a:pt x="883292" y="501792"/>
                  <a:pt x="884512" y="501592"/>
                  <a:pt x="885731" y="500491"/>
                </a:cubicBezTo>
                <a:cubicBezTo>
                  <a:pt x="886341" y="499288"/>
                  <a:pt x="886341" y="498075"/>
                  <a:pt x="885731" y="496853"/>
                </a:cubicBezTo>
                <a:cubicBezTo>
                  <a:pt x="885109" y="496548"/>
                  <a:pt x="884524" y="496396"/>
                  <a:pt x="883978" y="496396"/>
                </a:cubicBezTo>
                <a:close/>
                <a:moveTo>
                  <a:pt x="744856" y="496167"/>
                </a:moveTo>
                <a:cubicBezTo>
                  <a:pt x="746075" y="497996"/>
                  <a:pt x="746075" y="499215"/>
                  <a:pt x="744856" y="499825"/>
                </a:cubicBezTo>
                <a:cubicBezTo>
                  <a:pt x="743983" y="500130"/>
                  <a:pt x="743334" y="500282"/>
                  <a:pt x="742910" y="500282"/>
                </a:cubicBezTo>
                <a:cubicBezTo>
                  <a:pt x="742486" y="500282"/>
                  <a:pt x="742137" y="500130"/>
                  <a:pt x="741862" y="499825"/>
                </a:cubicBezTo>
                <a:cubicBezTo>
                  <a:pt x="742561" y="497996"/>
                  <a:pt x="743559" y="496777"/>
                  <a:pt x="744856" y="496167"/>
                </a:cubicBezTo>
                <a:close/>
                <a:moveTo>
                  <a:pt x="710718" y="484051"/>
                </a:moveTo>
                <a:cubicBezTo>
                  <a:pt x="709499" y="484153"/>
                  <a:pt x="707670" y="486388"/>
                  <a:pt x="705232" y="490757"/>
                </a:cubicBezTo>
                <a:cubicBezTo>
                  <a:pt x="704024" y="492916"/>
                  <a:pt x="703088" y="494996"/>
                  <a:pt x="702424" y="496998"/>
                </a:cubicBezTo>
                <a:cubicBezTo>
                  <a:pt x="701760" y="499000"/>
                  <a:pt x="701298" y="500772"/>
                  <a:pt x="701038" y="502313"/>
                </a:cubicBezTo>
                <a:cubicBezTo>
                  <a:pt x="701026" y="503197"/>
                  <a:pt x="701204" y="504005"/>
                  <a:pt x="701572" y="504738"/>
                </a:cubicBezTo>
                <a:cubicBezTo>
                  <a:pt x="701941" y="505471"/>
                  <a:pt x="702577" y="506279"/>
                  <a:pt x="703479" y="507163"/>
                </a:cubicBezTo>
                <a:cubicBezTo>
                  <a:pt x="705203" y="499379"/>
                  <a:pt x="707209" y="492488"/>
                  <a:pt x="709499" y="486490"/>
                </a:cubicBezTo>
                <a:close/>
                <a:moveTo>
                  <a:pt x="561747" y="479556"/>
                </a:moveTo>
                <a:cubicBezTo>
                  <a:pt x="561074" y="479733"/>
                  <a:pt x="560287" y="479987"/>
                  <a:pt x="559385" y="480318"/>
                </a:cubicBezTo>
                <a:cubicBezTo>
                  <a:pt x="558775" y="480927"/>
                  <a:pt x="560604" y="519332"/>
                  <a:pt x="564871" y="595532"/>
                </a:cubicBezTo>
                <a:lnTo>
                  <a:pt x="563119" y="610162"/>
                </a:lnTo>
                <a:cubicBezTo>
                  <a:pt x="561900" y="619306"/>
                  <a:pt x="561290" y="625402"/>
                  <a:pt x="561290" y="628450"/>
                </a:cubicBezTo>
                <a:cubicBezTo>
                  <a:pt x="561304" y="631194"/>
                  <a:pt x="561581" y="633327"/>
                  <a:pt x="562119" y="634851"/>
                </a:cubicBezTo>
                <a:cubicBezTo>
                  <a:pt x="562657" y="636375"/>
                  <a:pt x="563372" y="637290"/>
                  <a:pt x="564263" y="637594"/>
                </a:cubicBezTo>
                <a:cubicBezTo>
                  <a:pt x="565989" y="638204"/>
                  <a:pt x="568021" y="636985"/>
                  <a:pt x="570358" y="633937"/>
                </a:cubicBezTo>
                <a:cubicBezTo>
                  <a:pt x="572796" y="631600"/>
                  <a:pt x="574015" y="629568"/>
                  <a:pt x="574015" y="627841"/>
                </a:cubicBezTo>
                <a:lnTo>
                  <a:pt x="570358" y="508969"/>
                </a:lnTo>
                <a:cubicBezTo>
                  <a:pt x="569647" y="499317"/>
                  <a:pt x="568021" y="489970"/>
                  <a:pt x="565481" y="480927"/>
                </a:cubicBezTo>
                <a:lnTo>
                  <a:pt x="563652" y="479708"/>
                </a:lnTo>
                <a:cubicBezTo>
                  <a:pt x="563055" y="479429"/>
                  <a:pt x="562420" y="479378"/>
                  <a:pt x="561747" y="479556"/>
                </a:cubicBezTo>
                <a:close/>
                <a:moveTo>
                  <a:pt x="752095" y="476274"/>
                </a:moveTo>
                <a:cubicBezTo>
                  <a:pt x="752704" y="475974"/>
                  <a:pt x="753162" y="476128"/>
                  <a:pt x="753466" y="476736"/>
                </a:cubicBezTo>
                <a:cubicBezTo>
                  <a:pt x="754076" y="477436"/>
                  <a:pt x="754076" y="479036"/>
                  <a:pt x="753466" y="481537"/>
                </a:cubicBezTo>
                <a:cubicBezTo>
                  <a:pt x="752146" y="482654"/>
                  <a:pt x="751130" y="482858"/>
                  <a:pt x="750418" y="482146"/>
                </a:cubicBezTo>
                <a:cubicBezTo>
                  <a:pt x="750088" y="481842"/>
                  <a:pt x="749834" y="481389"/>
                  <a:pt x="749656" y="480788"/>
                </a:cubicBezTo>
                <a:cubicBezTo>
                  <a:pt x="749479" y="480187"/>
                  <a:pt x="749529" y="479436"/>
                  <a:pt x="749809" y="478536"/>
                </a:cubicBezTo>
                <a:cubicBezTo>
                  <a:pt x="750723" y="477328"/>
                  <a:pt x="751485" y="476574"/>
                  <a:pt x="752095" y="476274"/>
                </a:cubicBezTo>
                <a:close/>
                <a:moveTo>
                  <a:pt x="287122" y="472414"/>
                </a:moveTo>
                <a:cubicBezTo>
                  <a:pt x="286221" y="472693"/>
                  <a:pt x="285586" y="473049"/>
                  <a:pt x="285218" y="473481"/>
                </a:cubicBezTo>
                <a:cubicBezTo>
                  <a:pt x="284849" y="473913"/>
                  <a:pt x="284671" y="474574"/>
                  <a:pt x="284684" y="475463"/>
                </a:cubicBezTo>
                <a:cubicBezTo>
                  <a:pt x="284393" y="473950"/>
                  <a:pt x="284365" y="475451"/>
                  <a:pt x="284601" y="479966"/>
                </a:cubicBezTo>
                <a:cubicBezTo>
                  <a:pt x="284836" y="484480"/>
                  <a:pt x="285251" y="491938"/>
                  <a:pt x="285846" y="502339"/>
                </a:cubicBezTo>
                <a:lnTo>
                  <a:pt x="282178" y="585855"/>
                </a:lnTo>
                <a:lnTo>
                  <a:pt x="279121" y="616944"/>
                </a:lnTo>
                <a:cubicBezTo>
                  <a:pt x="279020" y="617452"/>
                  <a:pt x="278009" y="618265"/>
                  <a:pt x="276089" y="619383"/>
                </a:cubicBezTo>
                <a:cubicBezTo>
                  <a:pt x="274370" y="620703"/>
                  <a:pt x="273561" y="621719"/>
                  <a:pt x="273662" y="622431"/>
                </a:cubicBezTo>
                <a:cubicBezTo>
                  <a:pt x="273650" y="623320"/>
                  <a:pt x="273675" y="623980"/>
                  <a:pt x="273738" y="624412"/>
                </a:cubicBezTo>
                <a:cubicBezTo>
                  <a:pt x="273801" y="624844"/>
                  <a:pt x="273978" y="625199"/>
                  <a:pt x="274269" y="625479"/>
                </a:cubicBezTo>
                <a:lnTo>
                  <a:pt x="274931" y="626012"/>
                </a:lnTo>
                <a:cubicBezTo>
                  <a:pt x="275543" y="626520"/>
                  <a:pt x="276756" y="625504"/>
                  <a:pt x="278568" y="622964"/>
                </a:cubicBezTo>
                <a:cubicBezTo>
                  <a:pt x="279468" y="622075"/>
                  <a:pt x="280101" y="621719"/>
                  <a:pt x="280468" y="621897"/>
                </a:cubicBezTo>
                <a:cubicBezTo>
                  <a:pt x="280836" y="622075"/>
                  <a:pt x="281013" y="622634"/>
                  <a:pt x="281000" y="623574"/>
                </a:cubicBezTo>
                <a:lnTo>
                  <a:pt x="279176" y="678438"/>
                </a:lnTo>
                <a:cubicBezTo>
                  <a:pt x="279278" y="680876"/>
                  <a:pt x="280291" y="682095"/>
                  <a:pt x="282217" y="682095"/>
                </a:cubicBezTo>
                <a:cubicBezTo>
                  <a:pt x="283103" y="682108"/>
                  <a:pt x="283762" y="681778"/>
                  <a:pt x="284193" y="681105"/>
                </a:cubicBezTo>
                <a:cubicBezTo>
                  <a:pt x="284624" y="680431"/>
                  <a:pt x="284978" y="679339"/>
                  <a:pt x="285257" y="677828"/>
                </a:cubicBezTo>
                <a:cubicBezTo>
                  <a:pt x="285859" y="675898"/>
                  <a:pt x="285871" y="673053"/>
                  <a:pt x="285293" y="669293"/>
                </a:cubicBezTo>
                <a:lnTo>
                  <a:pt x="284684" y="662619"/>
                </a:lnTo>
                <a:lnTo>
                  <a:pt x="292609" y="475463"/>
                </a:lnTo>
                <a:cubicBezTo>
                  <a:pt x="292609" y="474574"/>
                  <a:pt x="292456" y="473913"/>
                  <a:pt x="292152" y="473481"/>
                </a:cubicBezTo>
                <a:cubicBezTo>
                  <a:pt x="291847" y="473049"/>
                  <a:pt x="291390" y="472693"/>
                  <a:pt x="290780" y="472414"/>
                </a:cubicBezTo>
                <a:cubicBezTo>
                  <a:pt x="289561" y="471804"/>
                  <a:pt x="288342" y="471804"/>
                  <a:pt x="287122" y="472414"/>
                </a:cubicBezTo>
                <a:close/>
                <a:moveTo>
                  <a:pt x="728402" y="471859"/>
                </a:moveTo>
                <a:cubicBezTo>
                  <a:pt x="729517" y="471859"/>
                  <a:pt x="729718" y="473059"/>
                  <a:pt x="729006" y="475460"/>
                </a:cubicBezTo>
                <a:cubicBezTo>
                  <a:pt x="728402" y="478390"/>
                  <a:pt x="727194" y="479806"/>
                  <a:pt x="725381" y="479708"/>
                </a:cubicBezTo>
                <a:cubicBezTo>
                  <a:pt x="725482" y="478387"/>
                  <a:pt x="725280" y="477371"/>
                  <a:pt x="724777" y="476660"/>
                </a:cubicBezTo>
                <a:cubicBezTo>
                  <a:pt x="725381" y="473560"/>
                  <a:pt x="726590" y="471959"/>
                  <a:pt x="728402" y="471859"/>
                </a:cubicBezTo>
                <a:close/>
                <a:moveTo>
                  <a:pt x="632137" y="468811"/>
                </a:moveTo>
                <a:lnTo>
                  <a:pt x="632737" y="471812"/>
                </a:lnTo>
                <a:lnTo>
                  <a:pt x="630937" y="472412"/>
                </a:lnTo>
                <a:lnTo>
                  <a:pt x="629108" y="470612"/>
                </a:lnTo>
                <a:lnTo>
                  <a:pt x="629108" y="469411"/>
                </a:lnTo>
                <a:close/>
                <a:moveTo>
                  <a:pt x="756995" y="467897"/>
                </a:moveTo>
                <a:cubicBezTo>
                  <a:pt x="757494" y="467897"/>
                  <a:pt x="757918" y="468202"/>
                  <a:pt x="758267" y="468811"/>
                </a:cubicBezTo>
                <a:cubicBezTo>
                  <a:pt x="758572" y="469701"/>
                  <a:pt x="758724" y="470513"/>
                  <a:pt x="758724" y="471246"/>
                </a:cubicBezTo>
                <a:cubicBezTo>
                  <a:pt x="758724" y="471980"/>
                  <a:pt x="758572" y="472784"/>
                  <a:pt x="758267" y="473660"/>
                </a:cubicBezTo>
                <a:cubicBezTo>
                  <a:pt x="757668" y="474860"/>
                  <a:pt x="757070" y="475460"/>
                  <a:pt x="756471" y="475460"/>
                </a:cubicBezTo>
                <a:cubicBezTo>
                  <a:pt x="755373" y="475560"/>
                  <a:pt x="754575" y="474760"/>
                  <a:pt x="754076" y="473059"/>
                </a:cubicBezTo>
                <a:cubicBezTo>
                  <a:pt x="753784" y="472167"/>
                  <a:pt x="753757" y="471385"/>
                  <a:pt x="753996" y="470714"/>
                </a:cubicBezTo>
                <a:cubicBezTo>
                  <a:pt x="754236" y="470043"/>
                  <a:pt x="754661" y="469409"/>
                  <a:pt x="755273" y="468811"/>
                </a:cubicBezTo>
                <a:cubicBezTo>
                  <a:pt x="755922" y="468202"/>
                  <a:pt x="756496" y="467897"/>
                  <a:pt x="756995" y="467897"/>
                </a:cubicBezTo>
                <a:close/>
                <a:moveTo>
                  <a:pt x="721152" y="466983"/>
                </a:moveTo>
                <a:lnTo>
                  <a:pt x="723569" y="469377"/>
                </a:lnTo>
                <a:cubicBezTo>
                  <a:pt x="723292" y="470276"/>
                  <a:pt x="722939" y="470876"/>
                  <a:pt x="722511" y="471178"/>
                </a:cubicBezTo>
                <a:cubicBezTo>
                  <a:pt x="722083" y="471479"/>
                  <a:pt x="721429" y="471478"/>
                  <a:pt x="720548" y="471174"/>
                </a:cubicBezTo>
                <a:cubicBezTo>
                  <a:pt x="720218" y="470275"/>
                  <a:pt x="719964" y="469527"/>
                  <a:pt x="719786" y="468928"/>
                </a:cubicBezTo>
                <a:cubicBezTo>
                  <a:pt x="719608" y="468330"/>
                  <a:pt x="719659" y="467881"/>
                  <a:pt x="719938" y="467581"/>
                </a:cubicBezTo>
                <a:close/>
                <a:moveTo>
                  <a:pt x="762534" y="464544"/>
                </a:moveTo>
                <a:lnTo>
                  <a:pt x="764363" y="467592"/>
                </a:lnTo>
                <a:cubicBezTo>
                  <a:pt x="763753" y="468202"/>
                  <a:pt x="763144" y="468202"/>
                  <a:pt x="762534" y="467592"/>
                </a:cubicBezTo>
                <a:lnTo>
                  <a:pt x="761315" y="466983"/>
                </a:lnTo>
                <a:lnTo>
                  <a:pt x="761315" y="465154"/>
                </a:lnTo>
                <a:close/>
                <a:moveTo>
                  <a:pt x="716254" y="446820"/>
                </a:moveTo>
                <a:cubicBezTo>
                  <a:pt x="715351" y="446819"/>
                  <a:pt x="714564" y="447273"/>
                  <a:pt x="713890" y="448181"/>
                </a:cubicBezTo>
                <a:cubicBezTo>
                  <a:pt x="713217" y="449089"/>
                  <a:pt x="712581" y="450458"/>
                  <a:pt x="711984" y="452288"/>
                </a:cubicBezTo>
                <a:lnTo>
                  <a:pt x="708934" y="461468"/>
                </a:lnTo>
                <a:lnTo>
                  <a:pt x="712594" y="463303"/>
                </a:lnTo>
                <a:lnTo>
                  <a:pt x="718084" y="455960"/>
                </a:lnTo>
                <a:cubicBezTo>
                  <a:pt x="718681" y="455042"/>
                  <a:pt x="719011" y="454124"/>
                  <a:pt x="719075" y="453206"/>
                </a:cubicBezTo>
                <a:cubicBezTo>
                  <a:pt x="719138" y="452288"/>
                  <a:pt x="719011" y="451370"/>
                  <a:pt x="718694" y="450452"/>
                </a:cubicBezTo>
                <a:cubicBezTo>
                  <a:pt x="718401" y="449238"/>
                  <a:pt x="718071" y="448330"/>
                  <a:pt x="717702" y="447725"/>
                </a:cubicBezTo>
                <a:cubicBezTo>
                  <a:pt x="717334" y="447121"/>
                  <a:pt x="716851" y="446820"/>
                  <a:pt x="716254" y="446820"/>
                </a:cubicBezTo>
                <a:close/>
                <a:moveTo>
                  <a:pt x="310896" y="444382"/>
                </a:moveTo>
                <a:cubicBezTo>
                  <a:pt x="309993" y="444395"/>
                  <a:pt x="309357" y="444522"/>
                  <a:pt x="308988" y="444764"/>
                </a:cubicBezTo>
                <a:cubicBezTo>
                  <a:pt x="308619" y="445007"/>
                  <a:pt x="308441" y="445287"/>
                  <a:pt x="308454" y="445605"/>
                </a:cubicBezTo>
                <a:cubicBezTo>
                  <a:pt x="308467" y="454872"/>
                  <a:pt x="309662" y="458949"/>
                  <a:pt x="312040" y="457839"/>
                </a:cubicBezTo>
                <a:cubicBezTo>
                  <a:pt x="312331" y="457559"/>
                  <a:pt x="312511" y="456442"/>
                  <a:pt x="312581" y="454486"/>
                </a:cubicBezTo>
                <a:cubicBezTo>
                  <a:pt x="312652" y="452530"/>
                  <a:pt x="312696" y="449584"/>
                  <a:pt x="312715" y="445647"/>
                </a:cubicBezTo>
                <a:lnTo>
                  <a:pt x="312715" y="445605"/>
                </a:lnTo>
                <a:cubicBezTo>
                  <a:pt x="312715" y="445287"/>
                  <a:pt x="312563" y="445007"/>
                  <a:pt x="312261" y="444764"/>
                </a:cubicBezTo>
                <a:cubicBezTo>
                  <a:pt x="311958" y="444522"/>
                  <a:pt x="311503" y="444395"/>
                  <a:pt x="310896" y="444382"/>
                </a:cubicBezTo>
                <a:close/>
                <a:moveTo>
                  <a:pt x="641894" y="441930"/>
                </a:moveTo>
                <a:lnTo>
                  <a:pt x="642500" y="443748"/>
                </a:lnTo>
                <a:lnTo>
                  <a:pt x="641287" y="444961"/>
                </a:lnTo>
                <a:lnTo>
                  <a:pt x="638862" y="444355"/>
                </a:lnTo>
                <a:lnTo>
                  <a:pt x="638862" y="442536"/>
                </a:lnTo>
                <a:close/>
                <a:moveTo>
                  <a:pt x="490577" y="429721"/>
                </a:moveTo>
                <a:cubicBezTo>
                  <a:pt x="488849" y="431550"/>
                  <a:pt x="488037" y="440694"/>
                  <a:pt x="488138" y="457153"/>
                </a:cubicBezTo>
                <a:cubicBezTo>
                  <a:pt x="488037" y="479708"/>
                  <a:pt x="488849" y="505311"/>
                  <a:pt x="490577" y="533962"/>
                </a:cubicBezTo>
                <a:lnTo>
                  <a:pt x="494234" y="581511"/>
                </a:lnTo>
                <a:lnTo>
                  <a:pt x="495377" y="582730"/>
                </a:lnTo>
                <a:cubicBezTo>
                  <a:pt x="496317" y="582743"/>
                  <a:pt x="497180" y="582718"/>
                  <a:pt x="497968" y="582654"/>
                </a:cubicBezTo>
                <a:cubicBezTo>
                  <a:pt x="498755" y="582591"/>
                  <a:pt x="499314" y="582413"/>
                  <a:pt x="499644" y="582121"/>
                </a:cubicBezTo>
                <a:lnTo>
                  <a:pt x="500863" y="580902"/>
                </a:lnTo>
                <a:cubicBezTo>
                  <a:pt x="501194" y="578171"/>
                  <a:pt x="501295" y="574183"/>
                  <a:pt x="501168" y="568938"/>
                </a:cubicBezTo>
                <a:cubicBezTo>
                  <a:pt x="501041" y="563693"/>
                  <a:pt x="500533" y="557114"/>
                  <a:pt x="499644" y="549202"/>
                </a:cubicBezTo>
                <a:cubicBezTo>
                  <a:pt x="497917" y="531016"/>
                  <a:pt x="497104" y="518621"/>
                  <a:pt x="497206" y="512017"/>
                </a:cubicBezTo>
                <a:cubicBezTo>
                  <a:pt x="497192" y="510493"/>
                  <a:pt x="497677" y="508969"/>
                  <a:pt x="498660" y="507445"/>
                </a:cubicBezTo>
                <a:cubicBezTo>
                  <a:pt x="499643" y="505921"/>
                  <a:pt x="501206" y="504397"/>
                  <a:pt x="503350" y="502873"/>
                </a:cubicBezTo>
                <a:cubicBezTo>
                  <a:pt x="502747" y="500536"/>
                  <a:pt x="502747" y="497285"/>
                  <a:pt x="503350" y="493119"/>
                </a:cubicBezTo>
                <a:lnTo>
                  <a:pt x="502145" y="491900"/>
                </a:lnTo>
                <a:cubicBezTo>
                  <a:pt x="500328" y="492408"/>
                  <a:pt x="498503" y="492611"/>
                  <a:pt x="496672" y="492510"/>
                </a:cubicBezTo>
                <a:lnTo>
                  <a:pt x="495453" y="491290"/>
                </a:lnTo>
                <a:cubicBezTo>
                  <a:pt x="494945" y="489563"/>
                  <a:pt x="494742" y="484483"/>
                  <a:pt x="494843" y="476050"/>
                </a:cubicBezTo>
                <a:cubicBezTo>
                  <a:pt x="494843" y="467618"/>
                  <a:pt x="495453" y="463147"/>
                  <a:pt x="496672" y="462639"/>
                </a:cubicBezTo>
                <a:lnTo>
                  <a:pt x="498425" y="464468"/>
                </a:lnTo>
                <a:lnTo>
                  <a:pt x="500863" y="464468"/>
                </a:lnTo>
                <a:cubicBezTo>
                  <a:pt x="501473" y="463249"/>
                  <a:pt x="501473" y="458372"/>
                  <a:pt x="500863" y="449838"/>
                </a:cubicBezTo>
                <a:lnTo>
                  <a:pt x="499665" y="448618"/>
                </a:lnTo>
                <a:lnTo>
                  <a:pt x="498459" y="449838"/>
                </a:lnTo>
                <a:lnTo>
                  <a:pt x="497254" y="457762"/>
                </a:lnTo>
                <a:lnTo>
                  <a:pt x="496063" y="458372"/>
                </a:lnTo>
                <a:lnTo>
                  <a:pt x="494234" y="457762"/>
                </a:lnTo>
                <a:cubicBezTo>
                  <a:pt x="493345" y="453800"/>
                  <a:pt x="493294" y="450295"/>
                  <a:pt x="494081" y="447247"/>
                </a:cubicBezTo>
                <a:cubicBezTo>
                  <a:pt x="494869" y="444199"/>
                  <a:pt x="496342" y="441608"/>
                  <a:pt x="498501" y="439474"/>
                </a:cubicBezTo>
                <a:cubicBezTo>
                  <a:pt x="499111" y="437747"/>
                  <a:pt x="498501" y="435715"/>
                  <a:pt x="496672" y="433378"/>
                </a:cubicBezTo>
                <a:cubicBezTo>
                  <a:pt x="495732" y="432159"/>
                  <a:pt x="494717" y="431245"/>
                  <a:pt x="493624" y="430635"/>
                </a:cubicBezTo>
                <a:cubicBezTo>
                  <a:pt x="492532" y="430026"/>
                  <a:pt x="491516" y="429721"/>
                  <a:pt x="490577" y="429721"/>
                </a:cubicBezTo>
                <a:close/>
                <a:moveTo>
                  <a:pt x="765744" y="428315"/>
                </a:moveTo>
                <a:cubicBezTo>
                  <a:pt x="766525" y="427946"/>
                  <a:pt x="767081" y="428226"/>
                  <a:pt x="767412" y="429155"/>
                </a:cubicBezTo>
                <a:cubicBezTo>
                  <a:pt x="767716" y="429753"/>
                  <a:pt x="767716" y="430695"/>
                  <a:pt x="767412" y="431981"/>
                </a:cubicBezTo>
                <a:cubicBezTo>
                  <a:pt x="767107" y="433266"/>
                  <a:pt x="766497" y="434972"/>
                  <a:pt x="765582" y="437098"/>
                </a:cubicBezTo>
                <a:cubicBezTo>
                  <a:pt x="764672" y="439261"/>
                  <a:pt x="763948" y="440890"/>
                  <a:pt x="763412" y="441983"/>
                </a:cubicBezTo>
                <a:cubicBezTo>
                  <a:pt x="762876" y="443076"/>
                  <a:pt x="762601" y="443484"/>
                  <a:pt x="762589" y="443208"/>
                </a:cubicBezTo>
                <a:cubicBezTo>
                  <a:pt x="762575" y="443798"/>
                  <a:pt x="763051" y="444425"/>
                  <a:pt x="764017" y="445089"/>
                </a:cubicBezTo>
                <a:cubicBezTo>
                  <a:pt x="764984" y="445754"/>
                  <a:pt x="766521" y="446532"/>
                  <a:pt x="768631" y="447422"/>
                </a:cubicBezTo>
                <a:cubicBezTo>
                  <a:pt x="770460" y="448300"/>
                  <a:pt x="771832" y="449107"/>
                  <a:pt x="772747" y="449844"/>
                </a:cubicBezTo>
                <a:cubicBezTo>
                  <a:pt x="773662" y="450580"/>
                  <a:pt x="774119" y="451395"/>
                  <a:pt x="774119" y="452288"/>
                </a:cubicBezTo>
                <a:cubicBezTo>
                  <a:pt x="774106" y="453231"/>
                  <a:pt x="773827" y="454098"/>
                  <a:pt x="773280" y="454889"/>
                </a:cubicBezTo>
                <a:cubicBezTo>
                  <a:pt x="772734" y="455679"/>
                  <a:pt x="771997" y="456240"/>
                  <a:pt x="771070" y="456572"/>
                </a:cubicBezTo>
                <a:cubicBezTo>
                  <a:pt x="769558" y="456903"/>
                  <a:pt x="768314" y="456852"/>
                  <a:pt x="767337" y="456419"/>
                </a:cubicBezTo>
                <a:cubicBezTo>
                  <a:pt x="766360" y="455985"/>
                  <a:pt x="765575" y="455016"/>
                  <a:pt x="764983" y="453512"/>
                </a:cubicBezTo>
                <a:lnTo>
                  <a:pt x="762589" y="449228"/>
                </a:lnTo>
                <a:cubicBezTo>
                  <a:pt x="756000" y="450447"/>
                  <a:pt x="753364" y="449845"/>
                  <a:pt x="754682" y="447422"/>
                </a:cubicBezTo>
                <a:lnTo>
                  <a:pt x="763187" y="431599"/>
                </a:lnTo>
                <a:cubicBezTo>
                  <a:pt x="764111" y="429779"/>
                  <a:pt x="764963" y="428684"/>
                  <a:pt x="765744" y="428315"/>
                </a:cubicBezTo>
                <a:close/>
                <a:moveTo>
                  <a:pt x="710764" y="426100"/>
                </a:moveTo>
                <a:cubicBezTo>
                  <a:pt x="709849" y="426698"/>
                  <a:pt x="708934" y="427487"/>
                  <a:pt x="708019" y="428467"/>
                </a:cubicBezTo>
                <a:cubicBezTo>
                  <a:pt x="707104" y="429448"/>
                  <a:pt x="706189" y="430695"/>
                  <a:pt x="705274" y="432210"/>
                </a:cubicBezTo>
                <a:cubicBezTo>
                  <a:pt x="704372" y="434336"/>
                  <a:pt x="704041" y="435889"/>
                  <a:pt x="704283" y="436869"/>
                </a:cubicBezTo>
                <a:cubicBezTo>
                  <a:pt x="704524" y="437849"/>
                  <a:pt x="705261" y="438333"/>
                  <a:pt x="706494" y="438320"/>
                </a:cubicBezTo>
                <a:cubicBezTo>
                  <a:pt x="708324" y="438320"/>
                  <a:pt x="710154" y="436487"/>
                  <a:pt x="711984" y="432821"/>
                </a:cubicBezTo>
                <a:cubicBezTo>
                  <a:pt x="712302" y="431586"/>
                  <a:pt x="712581" y="430542"/>
                  <a:pt x="712823" y="429689"/>
                </a:cubicBezTo>
                <a:cubicBezTo>
                  <a:pt x="713064" y="428837"/>
                  <a:pt x="713191" y="428251"/>
                  <a:pt x="713204" y="427933"/>
                </a:cubicBezTo>
                <a:cubicBezTo>
                  <a:pt x="713217" y="427016"/>
                  <a:pt x="713039" y="426405"/>
                  <a:pt x="712670" y="426100"/>
                </a:cubicBezTo>
                <a:cubicBezTo>
                  <a:pt x="712302" y="425794"/>
                  <a:pt x="711666" y="425794"/>
                  <a:pt x="710764" y="426100"/>
                </a:cubicBezTo>
                <a:close/>
                <a:moveTo>
                  <a:pt x="184043" y="423241"/>
                </a:moveTo>
                <a:cubicBezTo>
                  <a:pt x="184518" y="423241"/>
                  <a:pt x="184918" y="423394"/>
                  <a:pt x="185243" y="423699"/>
                </a:cubicBezTo>
                <a:cubicBezTo>
                  <a:pt x="186183" y="426716"/>
                  <a:pt x="186439" y="429165"/>
                  <a:pt x="186012" y="431044"/>
                </a:cubicBezTo>
                <a:cubicBezTo>
                  <a:pt x="185585" y="432924"/>
                  <a:pt x="184329" y="434312"/>
                  <a:pt x="182243" y="435207"/>
                </a:cubicBezTo>
                <a:cubicBezTo>
                  <a:pt x="181942" y="435487"/>
                  <a:pt x="181643" y="435539"/>
                  <a:pt x="181342" y="435361"/>
                </a:cubicBezTo>
                <a:cubicBezTo>
                  <a:pt x="181042" y="435183"/>
                  <a:pt x="180742" y="434930"/>
                  <a:pt x="180442" y="434602"/>
                </a:cubicBezTo>
                <a:cubicBezTo>
                  <a:pt x="180342" y="430365"/>
                  <a:pt x="181142" y="426731"/>
                  <a:pt x="182843" y="423699"/>
                </a:cubicBezTo>
                <a:cubicBezTo>
                  <a:pt x="183168" y="423394"/>
                  <a:pt x="183568" y="423241"/>
                  <a:pt x="184043" y="423241"/>
                </a:cubicBezTo>
                <a:close/>
                <a:moveTo>
                  <a:pt x="764385" y="420643"/>
                </a:moveTo>
                <a:cubicBezTo>
                  <a:pt x="764983" y="421247"/>
                  <a:pt x="764983" y="422456"/>
                  <a:pt x="764385" y="424270"/>
                </a:cubicBezTo>
                <a:cubicBezTo>
                  <a:pt x="763088" y="424874"/>
                  <a:pt x="762090" y="424874"/>
                  <a:pt x="761391" y="424270"/>
                </a:cubicBezTo>
                <a:cubicBezTo>
                  <a:pt x="761391" y="423388"/>
                  <a:pt x="761541" y="422733"/>
                  <a:pt x="761840" y="422305"/>
                </a:cubicBezTo>
                <a:cubicBezTo>
                  <a:pt x="762140" y="421877"/>
                  <a:pt x="762589" y="421524"/>
                  <a:pt x="763187" y="421247"/>
                </a:cubicBezTo>
                <a:close/>
                <a:moveTo>
                  <a:pt x="780822" y="419434"/>
                </a:moveTo>
                <a:cubicBezTo>
                  <a:pt x="781432" y="418824"/>
                  <a:pt x="782041" y="418824"/>
                  <a:pt x="782651" y="419434"/>
                </a:cubicBezTo>
                <a:cubicBezTo>
                  <a:pt x="782969" y="420315"/>
                  <a:pt x="782943" y="421272"/>
                  <a:pt x="782575" y="422305"/>
                </a:cubicBezTo>
                <a:cubicBezTo>
                  <a:pt x="782206" y="423338"/>
                  <a:pt x="781419" y="424597"/>
                  <a:pt x="780213" y="426083"/>
                </a:cubicBezTo>
                <a:lnTo>
                  <a:pt x="778384" y="428502"/>
                </a:lnTo>
                <a:cubicBezTo>
                  <a:pt x="777774" y="428602"/>
                  <a:pt x="777774" y="427192"/>
                  <a:pt x="778384" y="424270"/>
                </a:cubicBezTo>
                <a:cubicBezTo>
                  <a:pt x="778892" y="422356"/>
                  <a:pt x="779705" y="420744"/>
                  <a:pt x="780822" y="419434"/>
                </a:cubicBezTo>
                <a:close/>
                <a:moveTo>
                  <a:pt x="657988" y="416462"/>
                </a:moveTo>
                <a:cubicBezTo>
                  <a:pt x="658356" y="416284"/>
                  <a:pt x="658686" y="416640"/>
                  <a:pt x="658978" y="417529"/>
                </a:cubicBezTo>
                <a:cubicBezTo>
                  <a:pt x="659588" y="419358"/>
                  <a:pt x="658978" y="421186"/>
                  <a:pt x="657150" y="423015"/>
                </a:cubicBezTo>
                <a:cubicBezTo>
                  <a:pt x="656540" y="423904"/>
                  <a:pt x="656083" y="424260"/>
                  <a:pt x="655778" y="424082"/>
                </a:cubicBezTo>
                <a:cubicBezTo>
                  <a:pt x="655473" y="423904"/>
                  <a:pt x="655321" y="423345"/>
                  <a:pt x="655321" y="422406"/>
                </a:cubicBezTo>
                <a:cubicBezTo>
                  <a:pt x="655029" y="422075"/>
                  <a:pt x="655003" y="421517"/>
                  <a:pt x="655245" y="420729"/>
                </a:cubicBezTo>
                <a:cubicBezTo>
                  <a:pt x="655486" y="419942"/>
                  <a:pt x="655918" y="419078"/>
                  <a:pt x="656540" y="418138"/>
                </a:cubicBezTo>
                <a:cubicBezTo>
                  <a:pt x="657137" y="417199"/>
                  <a:pt x="657619" y="416640"/>
                  <a:pt x="657988" y="416462"/>
                </a:cubicBezTo>
                <a:close/>
                <a:moveTo>
                  <a:pt x="774117" y="413947"/>
                </a:moveTo>
                <a:cubicBezTo>
                  <a:pt x="774447" y="413935"/>
                  <a:pt x="774701" y="414112"/>
                  <a:pt x="774879" y="414481"/>
                </a:cubicBezTo>
                <a:cubicBezTo>
                  <a:pt x="775056" y="414849"/>
                  <a:pt x="775006" y="415484"/>
                  <a:pt x="774726" y="416386"/>
                </a:cubicBezTo>
                <a:cubicBezTo>
                  <a:pt x="774396" y="417922"/>
                  <a:pt x="773837" y="419113"/>
                  <a:pt x="773050" y="419960"/>
                </a:cubicBezTo>
                <a:cubicBezTo>
                  <a:pt x="772262" y="420806"/>
                  <a:pt x="771399" y="421235"/>
                  <a:pt x="770459" y="421247"/>
                </a:cubicBezTo>
                <a:cubicBezTo>
                  <a:pt x="768732" y="421250"/>
                  <a:pt x="768529" y="420036"/>
                  <a:pt x="769849" y="417605"/>
                </a:cubicBezTo>
                <a:cubicBezTo>
                  <a:pt x="770180" y="416386"/>
                  <a:pt x="770738" y="415471"/>
                  <a:pt x="771526" y="414862"/>
                </a:cubicBezTo>
                <a:cubicBezTo>
                  <a:pt x="772313" y="414252"/>
                  <a:pt x="773177" y="413947"/>
                  <a:pt x="774117" y="413947"/>
                </a:cubicBezTo>
                <a:close/>
                <a:moveTo>
                  <a:pt x="662636" y="413880"/>
                </a:moveTo>
                <a:lnTo>
                  <a:pt x="663855" y="413880"/>
                </a:lnTo>
                <a:lnTo>
                  <a:pt x="665074" y="415700"/>
                </a:lnTo>
                <a:lnTo>
                  <a:pt x="663246" y="416310"/>
                </a:lnTo>
                <a:lnTo>
                  <a:pt x="662026" y="415700"/>
                </a:lnTo>
                <a:close/>
                <a:moveTo>
                  <a:pt x="738226" y="410214"/>
                </a:moveTo>
                <a:cubicBezTo>
                  <a:pt x="737617" y="410112"/>
                  <a:pt x="737007" y="410315"/>
                  <a:pt x="736398" y="410823"/>
                </a:cubicBezTo>
                <a:cubicBezTo>
                  <a:pt x="734061" y="413871"/>
                  <a:pt x="733248" y="416310"/>
                  <a:pt x="733959" y="418138"/>
                </a:cubicBezTo>
                <a:cubicBezTo>
                  <a:pt x="735686" y="417630"/>
                  <a:pt x="737109" y="416208"/>
                  <a:pt x="738226" y="413871"/>
                </a:cubicBezTo>
                <a:cubicBezTo>
                  <a:pt x="739446" y="411433"/>
                  <a:pt x="739446" y="410214"/>
                  <a:pt x="738226" y="410214"/>
                </a:cubicBezTo>
                <a:close/>
                <a:moveTo>
                  <a:pt x="704089" y="408994"/>
                </a:moveTo>
                <a:cubicBezTo>
                  <a:pt x="700431" y="408385"/>
                  <a:pt x="698602" y="410214"/>
                  <a:pt x="698602" y="414481"/>
                </a:cubicBezTo>
                <a:cubicBezTo>
                  <a:pt x="698590" y="415421"/>
                  <a:pt x="698920" y="416132"/>
                  <a:pt x="699593" y="416614"/>
                </a:cubicBezTo>
                <a:cubicBezTo>
                  <a:pt x="700266" y="417097"/>
                  <a:pt x="701358" y="417199"/>
                  <a:pt x="702870" y="416919"/>
                </a:cubicBezTo>
                <a:cubicBezTo>
                  <a:pt x="703784" y="416589"/>
                  <a:pt x="704546" y="416030"/>
                  <a:pt x="705156" y="415243"/>
                </a:cubicBezTo>
                <a:cubicBezTo>
                  <a:pt x="705765" y="414455"/>
                  <a:pt x="706222" y="413592"/>
                  <a:pt x="706527" y="412652"/>
                </a:cubicBezTo>
                <a:cubicBezTo>
                  <a:pt x="706629" y="410214"/>
                  <a:pt x="705816" y="408994"/>
                  <a:pt x="704089" y="408994"/>
                </a:cubicBezTo>
                <a:close/>
                <a:moveTo>
                  <a:pt x="788755" y="403579"/>
                </a:moveTo>
                <a:cubicBezTo>
                  <a:pt x="789348" y="403592"/>
                  <a:pt x="789676" y="404023"/>
                  <a:pt x="789739" y="404871"/>
                </a:cubicBezTo>
                <a:cubicBezTo>
                  <a:pt x="789801" y="405718"/>
                  <a:pt x="789674" y="406899"/>
                  <a:pt x="789357" y="408413"/>
                </a:cubicBezTo>
                <a:cubicBezTo>
                  <a:pt x="789081" y="411130"/>
                  <a:pt x="788580" y="413128"/>
                  <a:pt x="787854" y="414408"/>
                </a:cubicBezTo>
                <a:cubicBezTo>
                  <a:pt x="787127" y="415688"/>
                  <a:pt x="786025" y="416322"/>
                  <a:pt x="784547" y="416310"/>
                </a:cubicBezTo>
                <a:cubicBezTo>
                  <a:pt x="784047" y="416208"/>
                  <a:pt x="783846" y="415802"/>
                  <a:pt x="783946" y="415090"/>
                </a:cubicBezTo>
                <a:cubicBezTo>
                  <a:pt x="783350" y="411164"/>
                  <a:pt x="783473" y="408261"/>
                  <a:pt x="784316" y="406381"/>
                </a:cubicBezTo>
                <a:cubicBezTo>
                  <a:pt x="785158" y="404500"/>
                  <a:pt x="786638" y="403566"/>
                  <a:pt x="788755" y="403579"/>
                </a:cubicBezTo>
                <a:close/>
                <a:moveTo>
                  <a:pt x="760782" y="403282"/>
                </a:moveTo>
                <a:cubicBezTo>
                  <a:pt x="760375" y="403383"/>
                  <a:pt x="759740" y="403865"/>
                  <a:pt x="758877" y="404727"/>
                </a:cubicBezTo>
                <a:cubicBezTo>
                  <a:pt x="756946" y="406658"/>
                  <a:pt x="755930" y="408283"/>
                  <a:pt x="755829" y="409604"/>
                </a:cubicBezTo>
                <a:cubicBezTo>
                  <a:pt x="755727" y="410315"/>
                  <a:pt x="755930" y="410722"/>
                  <a:pt x="756438" y="410823"/>
                </a:cubicBezTo>
                <a:cubicBezTo>
                  <a:pt x="757657" y="411433"/>
                  <a:pt x="758877" y="410823"/>
                  <a:pt x="760096" y="408994"/>
                </a:cubicBezTo>
                <a:cubicBezTo>
                  <a:pt x="760718" y="408105"/>
                  <a:pt x="761150" y="407293"/>
                  <a:pt x="761391" y="406556"/>
                </a:cubicBezTo>
                <a:cubicBezTo>
                  <a:pt x="761633" y="405819"/>
                  <a:pt x="761607" y="405007"/>
                  <a:pt x="761315" y="404118"/>
                </a:cubicBezTo>
                <a:cubicBezTo>
                  <a:pt x="761366" y="403459"/>
                  <a:pt x="761188" y="403180"/>
                  <a:pt x="760782" y="403282"/>
                </a:cubicBezTo>
                <a:close/>
                <a:moveTo>
                  <a:pt x="660960" y="399011"/>
                </a:moveTo>
                <a:cubicBezTo>
                  <a:pt x="661391" y="399138"/>
                  <a:pt x="661747" y="399644"/>
                  <a:pt x="662026" y="400530"/>
                </a:cubicBezTo>
                <a:lnTo>
                  <a:pt x="660198" y="402958"/>
                </a:lnTo>
                <a:lnTo>
                  <a:pt x="658978" y="402351"/>
                </a:lnTo>
                <a:cubicBezTo>
                  <a:pt x="658369" y="401036"/>
                  <a:pt x="658369" y="400025"/>
                  <a:pt x="658978" y="399317"/>
                </a:cubicBezTo>
                <a:cubicBezTo>
                  <a:pt x="659867" y="398987"/>
                  <a:pt x="660528" y="398885"/>
                  <a:pt x="660960" y="399011"/>
                </a:cubicBezTo>
                <a:close/>
                <a:moveTo>
                  <a:pt x="793624" y="395050"/>
                </a:moveTo>
                <a:cubicBezTo>
                  <a:pt x="793941" y="395376"/>
                  <a:pt x="794221" y="395777"/>
                  <a:pt x="794462" y="396254"/>
                </a:cubicBezTo>
                <a:cubicBezTo>
                  <a:pt x="794703" y="396730"/>
                  <a:pt x="794830" y="397132"/>
                  <a:pt x="794843" y="397458"/>
                </a:cubicBezTo>
                <a:cubicBezTo>
                  <a:pt x="794945" y="398662"/>
                  <a:pt x="794741" y="399866"/>
                  <a:pt x="794233" y="401070"/>
                </a:cubicBezTo>
                <a:cubicBezTo>
                  <a:pt x="793903" y="401374"/>
                  <a:pt x="793497" y="401527"/>
                  <a:pt x="793014" y="401527"/>
                </a:cubicBezTo>
                <a:cubicBezTo>
                  <a:pt x="792532" y="401527"/>
                  <a:pt x="792125" y="401374"/>
                  <a:pt x="791795" y="401070"/>
                </a:cubicBezTo>
                <a:cubicBezTo>
                  <a:pt x="791287" y="400568"/>
                  <a:pt x="791084" y="399765"/>
                  <a:pt x="791185" y="398662"/>
                </a:cubicBezTo>
                <a:cubicBezTo>
                  <a:pt x="791084" y="396254"/>
                  <a:pt x="791897" y="395050"/>
                  <a:pt x="793624" y="395050"/>
                </a:cubicBezTo>
                <a:close/>
                <a:moveTo>
                  <a:pt x="213929" y="394983"/>
                </a:moveTo>
                <a:lnTo>
                  <a:pt x="183443" y="397417"/>
                </a:lnTo>
                <a:cubicBezTo>
                  <a:pt x="179828" y="398028"/>
                  <a:pt x="179228" y="399251"/>
                  <a:pt x="181643" y="401084"/>
                </a:cubicBezTo>
                <a:lnTo>
                  <a:pt x="254128" y="405974"/>
                </a:lnTo>
                <a:lnTo>
                  <a:pt x="261453" y="407196"/>
                </a:lnTo>
                <a:cubicBezTo>
                  <a:pt x="262076" y="407528"/>
                  <a:pt x="262661" y="407324"/>
                  <a:pt x="263208" y="406585"/>
                </a:cubicBezTo>
                <a:cubicBezTo>
                  <a:pt x="263754" y="405847"/>
                  <a:pt x="264187" y="404420"/>
                  <a:pt x="264505" y="402307"/>
                </a:cubicBezTo>
                <a:cubicBezTo>
                  <a:pt x="264517" y="401390"/>
                  <a:pt x="264339" y="400626"/>
                  <a:pt x="263971" y="400015"/>
                </a:cubicBezTo>
                <a:cubicBezTo>
                  <a:pt x="263602" y="399403"/>
                  <a:pt x="262966" y="398945"/>
                  <a:pt x="262063" y="398639"/>
                </a:cubicBezTo>
                <a:cubicBezTo>
                  <a:pt x="261122" y="398041"/>
                  <a:pt x="258738" y="397557"/>
                  <a:pt x="254912" y="397188"/>
                </a:cubicBezTo>
                <a:cubicBezTo>
                  <a:pt x="251085" y="396818"/>
                  <a:pt x="245969" y="396487"/>
                  <a:pt x="239563" y="396194"/>
                </a:cubicBezTo>
                <a:close/>
                <a:moveTo>
                  <a:pt x="503655" y="388447"/>
                </a:moveTo>
                <a:lnTo>
                  <a:pt x="504386" y="393991"/>
                </a:lnTo>
                <a:lnTo>
                  <a:pt x="505283" y="394383"/>
                </a:lnTo>
                <a:lnTo>
                  <a:pt x="504494" y="394814"/>
                </a:lnTo>
                <a:lnTo>
                  <a:pt x="505158" y="399850"/>
                </a:lnTo>
                <a:lnTo>
                  <a:pt x="503953" y="425454"/>
                </a:lnTo>
                <a:cubicBezTo>
                  <a:pt x="504556" y="429391"/>
                  <a:pt x="505158" y="434471"/>
                  <a:pt x="505761" y="440694"/>
                </a:cubicBezTo>
                <a:cubicBezTo>
                  <a:pt x="506364" y="446917"/>
                  <a:pt x="506966" y="454435"/>
                  <a:pt x="507569" y="463249"/>
                </a:cubicBezTo>
                <a:lnTo>
                  <a:pt x="505761" y="486414"/>
                </a:lnTo>
                <a:cubicBezTo>
                  <a:pt x="506351" y="498593"/>
                  <a:pt x="507134" y="510353"/>
                  <a:pt x="508110" y="521694"/>
                </a:cubicBezTo>
                <a:cubicBezTo>
                  <a:pt x="509087" y="533035"/>
                  <a:pt x="510333" y="544033"/>
                  <a:pt x="511849" y="554689"/>
                </a:cubicBezTo>
                <a:cubicBezTo>
                  <a:pt x="511556" y="557749"/>
                  <a:pt x="511530" y="561839"/>
                  <a:pt x="511772" y="566957"/>
                </a:cubicBezTo>
                <a:cubicBezTo>
                  <a:pt x="512014" y="572075"/>
                  <a:pt x="512447" y="578146"/>
                  <a:pt x="513071" y="585169"/>
                </a:cubicBezTo>
                <a:lnTo>
                  <a:pt x="520996" y="586388"/>
                </a:lnTo>
                <a:cubicBezTo>
                  <a:pt x="520996" y="590046"/>
                  <a:pt x="522826" y="594313"/>
                  <a:pt x="526488" y="599190"/>
                </a:cubicBezTo>
                <a:lnTo>
                  <a:pt x="527709" y="599190"/>
                </a:lnTo>
                <a:cubicBezTo>
                  <a:pt x="528637" y="597373"/>
                  <a:pt x="529069" y="595214"/>
                  <a:pt x="529006" y="592713"/>
                </a:cubicBezTo>
                <a:cubicBezTo>
                  <a:pt x="528942" y="590211"/>
                  <a:pt x="528306" y="587290"/>
                  <a:pt x="527099" y="583950"/>
                </a:cubicBezTo>
                <a:cubicBezTo>
                  <a:pt x="525585" y="581219"/>
                  <a:pt x="524645" y="579212"/>
                  <a:pt x="524276" y="577930"/>
                </a:cubicBezTo>
                <a:cubicBezTo>
                  <a:pt x="523907" y="576647"/>
                  <a:pt x="524034" y="576012"/>
                  <a:pt x="524657" y="576025"/>
                </a:cubicBezTo>
                <a:cubicBezTo>
                  <a:pt x="526488" y="575923"/>
                  <a:pt x="528319" y="576126"/>
                  <a:pt x="530150" y="576634"/>
                </a:cubicBezTo>
                <a:cubicBezTo>
                  <a:pt x="531090" y="576023"/>
                  <a:pt x="531956" y="575112"/>
                  <a:pt x="532749" y="573901"/>
                </a:cubicBezTo>
                <a:cubicBezTo>
                  <a:pt x="533542" y="572689"/>
                  <a:pt x="534115" y="571188"/>
                  <a:pt x="534468" y="569395"/>
                </a:cubicBezTo>
                <a:cubicBezTo>
                  <a:pt x="532537" y="567478"/>
                  <a:pt x="530302" y="563998"/>
                  <a:pt x="527762" y="558956"/>
                </a:cubicBezTo>
                <a:cubicBezTo>
                  <a:pt x="527762" y="558346"/>
                  <a:pt x="528372" y="557127"/>
                  <a:pt x="529591" y="555298"/>
                </a:cubicBezTo>
                <a:cubicBezTo>
                  <a:pt x="530213" y="554359"/>
                  <a:pt x="530645" y="553495"/>
                  <a:pt x="530886" y="552708"/>
                </a:cubicBezTo>
                <a:cubicBezTo>
                  <a:pt x="531127" y="551920"/>
                  <a:pt x="531102" y="551361"/>
                  <a:pt x="530810" y="551031"/>
                </a:cubicBezTo>
                <a:cubicBezTo>
                  <a:pt x="530797" y="550712"/>
                  <a:pt x="530518" y="549826"/>
                  <a:pt x="529972" y="548374"/>
                </a:cubicBezTo>
                <a:cubicBezTo>
                  <a:pt x="529426" y="546921"/>
                  <a:pt x="528689" y="544987"/>
                  <a:pt x="527762" y="542573"/>
                </a:cubicBezTo>
                <a:cubicBezTo>
                  <a:pt x="525831" y="537696"/>
                  <a:pt x="524816" y="534648"/>
                  <a:pt x="524714" y="533429"/>
                </a:cubicBezTo>
                <a:cubicBezTo>
                  <a:pt x="524612" y="531499"/>
                  <a:pt x="525425" y="530483"/>
                  <a:pt x="527152" y="530381"/>
                </a:cubicBezTo>
                <a:lnTo>
                  <a:pt x="530810" y="531600"/>
                </a:lnTo>
                <a:lnTo>
                  <a:pt x="532029" y="530381"/>
                </a:lnTo>
                <a:cubicBezTo>
                  <a:pt x="533248" y="525606"/>
                  <a:pt x="533858" y="518697"/>
                  <a:pt x="533858" y="509655"/>
                </a:cubicBezTo>
                <a:cubicBezTo>
                  <a:pt x="533960" y="498682"/>
                  <a:pt x="533147" y="485880"/>
                  <a:pt x="531419" y="471250"/>
                </a:cubicBezTo>
                <a:cubicBezTo>
                  <a:pt x="529693" y="454791"/>
                  <a:pt x="528879" y="443208"/>
                  <a:pt x="528981" y="436503"/>
                </a:cubicBezTo>
                <a:cubicBezTo>
                  <a:pt x="528994" y="422166"/>
                  <a:pt x="528968" y="408472"/>
                  <a:pt x="528905" y="395421"/>
                </a:cubicBezTo>
                <a:lnTo>
                  <a:pt x="528819" y="389522"/>
                </a:lnTo>
                <a:close/>
                <a:moveTo>
                  <a:pt x="488096" y="387782"/>
                </a:moveTo>
                <a:lnTo>
                  <a:pt x="488388" y="394016"/>
                </a:lnTo>
                <a:cubicBezTo>
                  <a:pt x="488764" y="400084"/>
                  <a:pt x="489290" y="403451"/>
                  <a:pt x="489967" y="404118"/>
                </a:cubicBezTo>
                <a:cubicBezTo>
                  <a:pt x="490856" y="405019"/>
                  <a:pt x="491821" y="405502"/>
                  <a:pt x="492862" y="405565"/>
                </a:cubicBezTo>
                <a:cubicBezTo>
                  <a:pt x="493904" y="405629"/>
                  <a:pt x="495174" y="405349"/>
                  <a:pt x="496672" y="404727"/>
                </a:cubicBezTo>
                <a:cubicBezTo>
                  <a:pt x="496977" y="403864"/>
                  <a:pt x="496977" y="400638"/>
                  <a:pt x="496672" y="395050"/>
                </a:cubicBezTo>
                <a:lnTo>
                  <a:pt x="496597" y="393933"/>
                </a:lnTo>
                <a:lnTo>
                  <a:pt x="494310" y="393183"/>
                </a:lnTo>
                <a:lnTo>
                  <a:pt x="496514" y="392701"/>
                </a:lnTo>
                <a:lnTo>
                  <a:pt x="496205" y="388128"/>
                </a:lnTo>
                <a:close/>
                <a:moveTo>
                  <a:pt x="802242" y="381409"/>
                </a:moveTo>
                <a:cubicBezTo>
                  <a:pt x="802643" y="381510"/>
                  <a:pt x="802818" y="381990"/>
                  <a:pt x="802768" y="382851"/>
                </a:cubicBezTo>
                <a:cubicBezTo>
                  <a:pt x="802668" y="386969"/>
                  <a:pt x="801065" y="388978"/>
                  <a:pt x="797959" y="388878"/>
                </a:cubicBezTo>
                <a:cubicBezTo>
                  <a:pt x="796848" y="388777"/>
                  <a:pt x="796648" y="387773"/>
                  <a:pt x="797358" y="385864"/>
                </a:cubicBezTo>
                <a:cubicBezTo>
                  <a:pt x="797633" y="384960"/>
                  <a:pt x="797984" y="384207"/>
                  <a:pt x="798410" y="383604"/>
                </a:cubicBezTo>
                <a:cubicBezTo>
                  <a:pt x="798835" y="383001"/>
                  <a:pt x="799487" y="382549"/>
                  <a:pt x="800363" y="382248"/>
                </a:cubicBezTo>
                <a:cubicBezTo>
                  <a:pt x="801215" y="381588"/>
                  <a:pt x="801841" y="381309"/>
                  <a:pt x="802242" y="381409"/>
                </a:cubicBezTo>
                <a:close/>
                <a:moveTo>
                  <a:pt x="675805" y="374928"/>
                </a:moveTo>
                <a:cubicBezTo>
                  <a:pt x="676506" y="374624"/>
                  <a:pt x="677583" y="374624"/>
                  <a:pt x="679036" y="374929"/>
                </a:cubicBezTo>
                <a:lnTo>
                  <a:pt x="680848" y="381570"/>
                </a:lnTo>
                <a:cubicBezTo>
                  <a:pt x="680556" y="381846"/>
                  <a:pt x="680378" y="382199"/>
                  <a:pt x="680314" y="382630"/>
                </a:cubicBezTo>
                <a:cubicBezTo>
                  <a:pt x="680251" y="383061"/>
                  <a:pt x="680226" y="383721"/>
                  <a:pt x="680238" y="384610"/>
                </a:cubicBezTo>
                <a:cubicBezTo>
                  <a:pt x="676631" y="383489"/>
                  <a:pt x="674828" y="380870"/>
                  <a:pt x="674828" y="376754"/>
                </a:cubicBezTo>
                <a:cubicBezTo>
                  <a:pt x="674778" y="375841"/>
                  <a:pt x="675104" y="375232"/>
                  <a:pt x="675805" y="374928"/>
                </a:cubicBezTo>
                <a:close/>
                <a:moveTo>
                  <a:pt x="806425" y="372190"/>
                </a:moveTo>
                <a:cubicBezTo>
                  <a:pt x="807035" y="372190"/>
                  <a:pt x="807645" y="372495"/>
                  <a:pt x="808254" y="373104"/>
                </a:cubicBezTo>
                <a:cubicBezTo>
                  <a:pt x="808864" y="374222"/>
                  <a:pt x="808864" y="375644"/>
                  <a:pt x="808254" y="377371"/>
                </a:cubicBezTo>
                <a:cubicBezTo>
                  <a:pt x="807365" y="378260"/>
                  <a:pt x="806552" y="378768"/>
                  <a:pt x="805816" y="378895"/>
                </a:cubicBezTo>
                <a:cubicBezTo>
                  <a:pt x="805079" y="379022"/>
                  <a:pt x="804266" y="378921"/>
                  <a:pt x="803377" y="378591"/>
                </a:cubicBezTo>
                <a:cubicBezTo>
                  <a:pt x="802446" y="378286"/>
                  <a:pt x="802044" y="377676"/>
                  <a:pt x="802171" y="376762"/>
                </a:cubicBezTo>
                <a:cubicBezTo>
                  <a:pt x="802298" y="375847"/>
                  <a:pt x="803106" y="374628"/>
                  <a:pt x="804597" y="373104"/>
                </a:cubicBezTo>
                <a:cubicBezTo>
                  <a:pt x="805206" y="372495"/>
                  <a:pt x="805816" y="372190"/>
                  <a:pt x="806425" y="372190"/>
                </a:cubicBezTo>
                <a:close/>
                <a:moveTo>
                  <a:pt x="816789" y="356588"/>
                </a:moveTo>
                <a:cubicBezTo>
                  <a:pt x="817500" y="357199"/>
                  <a:pt x="817906" y="357811"/>
                  <a:pt x="818008" y="358422"/>
                </a:cubicBezTo>
                <a:cubicBezTo>
                  <a:pt x="818109" y="360256"/>
                  <a:pt x="817297" y="362702"/>
                  <a:pt x="815569" y="365759"/>
                </a:cubicBezTo>
                <a:cubicBezTo>
                  <a:pt x="814642" y="367300"/>
                  <a:pt x="813753" y="368497"/>
                  <a:pt x="812902" y="369351"/>
                </a:cubicBezTo>
                <a:cubicBezTo>
                  <a:pt x="812051" y="370204"/>
                  <a:pt x="811315" y="370637"/>
                  <a:pt x="810693" y="370650"/>
                </a:cubicBezTo>
                <a:cubicBezTo>
                  <a:pt x="809486" y="370637"/>
                  <a:pt x="809003" y="369898"/>
                  <a:pt x="809245" y="368434"/>
                </a:cubicBezTo>
                <a:cubicBezTo>
                  <a:pt x="809486" y="366969"/>
                  <a:pt x="810375" y="364854"/>
                  <a:pt x="811912" y="362090"/>
                </a:cubicBezTo>
                <a:cubicBezTo>
                  <a:pt x="813842" y="358422"/>
                  <a:pt x="815468" y="356588"/>
                  <a:pt x="816789" y="356588"/>
                </a:cubicBezTo>
                <a:close/>
                <a:moveTo>
                  <a:pt x="21874" y="351082"/>
                </a:moveTo>
                <a:cubicBezTo>
                  <a:pt x="20655" y="351070"/>
                  <a:pt x="19435" y="351400"/>
                  <a:pt x="18215" y="352075"/>
                </a:cubicBezTo>
                <a:cubicBezTo>
                  <a:pt x="16995" y="352749"/>
                  <a:pt x="15775" y="353844"/>
                  <a:pt x="14556" y="355358"/>
                </a:cubicBezTo>
                <a:cubicBezTo>
                  <a:pt x="13641" y="356872"/>
                  <a:pt x="13032" y="358424"/>
                  <a:pt x="12728" y="360015"/>
                </a:cubicBezTo>
                <a:cubicBezTo>
                  <a:pt x="12423" y="361605"/>
                  <a:pt x="12423" y="363311"/>
                  <a:pt x="12726" y="365130"/>
                </a:cubicBezTo>
                <a:cubicBezTo>
                  <a:pt x="13006" y="366644"/>
                  <a:pt x="13361" y="367739"/>
                  <a:pt x="13793" y="368413"/>
                </a:cubicBezTo>
                <a:cubicBezTo>
                  <a:pt x="14225" y="369087"/>
                  <a:pt x="14886" y="369418"/>
                  <a:pt x="15775" y="369406"/>
                </a:cubicBezTo>
                <a:cubicBezTo>
                  <a:pt x="18507" y="369393"/>
                  <a:pt x="20667" y="368349"/>
                  <a:pt x="22255" y="366275"/>
                </a:cubicBezTo>
                <a:cubicBezTo>
                  <a:pt x="23844" y="364201"/>
                  <a:pt x="24937" y="361173"/>
                  <a:pt x="25534" y="357190"/>
                </a:cubicBezTo>
                <a:cubicBezTo>
                  <a:pt x="25838" y="355065"/>
                  <a:pt x="25686" y="353513"/>
                  <a:pt x="25076" y="352533"/>
                </a:cubicBezTo>
                <a:cubicBezTo>
                  <a:pt x="24466" y="351553"/>
                  <a:pt x="23399" y="351070"/>
                  <a:pt x="21874" y="351082"/>
                </a:cubicBezTo>
                <a:close/>
                <a:moveTo>
                  <a:pt x="786309" y="348650"/>
                </a:moveTo>
                <a:lnTo>
                  <a:pt x="777165" y="365147"/>
                </a:lnTo>
                <a:cubicBezTo>
                  <a:pt x="777482" y="365771"/>
                  <a:pt x="777914" y="366357"/>
                  <a:pt x="778460" y="366905"/>
                </a:cubicBezTo>
                <a:cubicBezTo>
                  <a:pt x="779006" y="367453"/>
                  <a:pt x="779590" y="367886"/>
                  <a:pt x="780213" y="368204"/>
                </a:cubicBezTo>
                <a:cubicBezTo>
                  <a:pt x="780213" y="367924"/>
                  <a:pt x="780975" y="366345"/>
                  <a:pt x="782499" y="363466"/>
                </a:cubicBezTo>
                <a:cubicBezTo>
                  <a:pt x="784023" y="360588"/>
                  <a:pt x="786309" y="356257"/>
                  <a:pt x="789357" y="350474"/>
                </a:cubicBezTo>
                <a:cubicBezTo>
                  <a:pt x="789077" y="349865"/>
                  <a:pt x="788722" y="349409"/>
                  <a:pt x="788290" y="349105"/>
                </a:cubicBezTo>
                <a:cubicBezTo>
                  <a:pt x="787858" y="348801"/>
                  <a:pt x="787198" y="348649"/>
                  <a:pt x="786309" y="348650"/>
                </a:cubicBezTo>
                <a:close/>
                <a:moveTo>
                  <a:pt x="837515" y="346222"/>
                </a:moveTo>
                <a:cubicBezTo>
                  <a:pt x="838125" y="346501"/>
                  <a:pt x="838582" y="346855"/>
                  <a:pt x="838887" y="347284"/>
                </a:cubicBezTo>
                <a:cubicBezTo>
                  <a:pt x="839191" y="347714"/>
                  <a:pt x="839344" y="348371"/>
                  <a:pt x="839344" y="349256"/>
                </a:cubicBezTo>
                <a:cubicBezTo>
                  <a:pt x="839039" y="349585"/>
                  <a:pt x="838734" y="349839"/>
                  <a:pt x="838429" y="350016"/>
                </a:cubicBezTo>
                <a:cubicBezTo>
                  <a:pt x="838125" y="350194"/>
                  <a:pt x="837820" y="350143"/>
                  <a:pt x="837515" y="349863"/>
                </a:cubicBezTo>
                <a:lnTo>
                  <a:pt x="836296" y="348650"/>
                </a:lnTo>
                <a:close/>
                <a:moveTo>
                  <a:pt x="488138" y="338890"/>
                </a:moveTo>
                <a:cubicBezTo>
                  <a:pt x="488240" y="339500"/>
                  <a:pt x="488037" y="340110"/>
                  <a:pt x="487528" y="340719"/>
                </a:cubicBezTo>
                <a:cubicBezTo>
                  <a:pt x="487519" y="356016"/>
                  <a:pt x="487617" y="368527"/>
                  <a:pt x="487821" y="378252"/>
                </a:cubicBezTo>
                <a:lnTo>
                  <a:pt x="487824" y="378365"/>
                </a:lnTo>
                <a:lnTo>
                  <a:pt x="495494" y="378997"/>
                </a:lnTo>
                <a:lnTo>
                  <a:pt x="494843" y="371199"/>
                </a:lnTo>
                <a:cubicBezTo>
                  <a:pt x="494247" y="360557"/>
                  <a:pt x="493764" y="352581"/>
                  <a:pt x="493396" y="347272"/>
                </a:cubicBezTo>
                <a:cubicBezTo>
                  <a:pt x="493027" y="341964"/>
                  <a:pt x="492697" y="339170"/>
                  <a:pt x="492405" y="338890"/>
                </a:cubicBezTo>
                <a:cubicBezTo>
                  <a:pt x="491288" y="338281"/>
                  <a:pt x="489865" y="338281"/>
                  <a:pt x="488138" y="338890"/>
                </a:cubicBezTo>
                <a:close/>
                <a:moveTo>
                  <a:pt x="828533" y="338052"/>
                </a:moveTo>
                <a:cubicBezTo>
                  <a:pt x="828961" y="338052"/>
                  <a:pt x="829313" y="338357"/>
                  <a:pt x="829590" y="338967"/>
                </a:cubicBezTo>
                <a:cubicBezTo>
                  <a:pt x="829920" y="340770"/>
                  <a:pt x="829568" y="342611"/>
                  <a:pt x="828535" y="344489"/>
                </a:cubicBezTo>
                <a:cubicBezTo>
                  <a:pt x="827502" y="346368"/>
                  <a:pt x="825638" y="348362"/>
                  <a:pt x="822944" y="350473"/>
                </a:cubicBezTo>
                <a:lnTo>
                  <a:pt x="821132" y="349254"/>
                </a:lnTo>
                <a:cubicBezTo>
                  <a:pt x="821132" y="344313"/>
                  <a:pt x="822944" y="340884"/>
                  <a:pt x="826569" y="338967"/>
                </a:cubicBezTo>
                <a:cubicBezTo>
                  <a:pt x="827450" y="338357"/>
                  <a:pt x="828105" y="338052"/>
                  <a:pt x="828533" y="338052"/>
                </a:cubicBezTo>
                <a:close/>
                <a:moveTo>
                  <a:pt x="701041" y="331042"/>
                </a:moveTo>
                <a:lnTo>
                  <a:pt x="703479" y="333480"/>
                </a:lnTo>
                <a:cubicBezTo>
                  <a:pt x="703187" y="334365"/>
                  <a:pt x="702857" y="335022"/>
                  <a:pt x="702489" y="335452"/>
                </a:cubicBezTo>
                <a:cubicBezTo>
                  <a:pt x="702120" y="335882"/>
                  <a:pt x="701638" y="336236"/>
                  <a:pt x="701041" y="336514"/>
                </a:cubicBezTo>
                <a:lnTo>
                  <a:pt x="698602" y="333480"/>
                </a:lnTo>
                <a:cubicBezTo>
                  <a:pt x="699110" y="331753"/>
                  <a:pt x="699923" y="330940"/>
                  <a:pt x="701041" y="331042"/>
                </a:cubicBezTo>
                <a:close/>
                <a:moveTo>
                  <a:pt x="835162" y="328375"/>
                </a:moveTo>
                <a:cubicBezTo>
                  <a:pt x="835561" y="328476"/>
                  <a:pt x="835736" y="328959"/>
                  <a:pt x="835686" y="329823"/>
                </a:cubicBezTo>
                <a:cubicBezTo>
                  <a:pt x="835786" y="332869"/>
                  <a:pt x="834988" y="334695"/>
                  <a:pt x="833291" y="335300"/>
                </a:cubicBezTo>
                <a:lnTo>
                  <a:pt x="831495" y="333480"/>
                </a:lnTo>
                <a:cubicBezTo>
                  <a:pt x="831495" y="332363"/>
                  <a:pt x="832094" y="330940"/>
                  <a:pt x="833291" y="329213"/>
                </a:cubicBezTo>
                <a:cubicBezTo>
                  <a:pt x="834140" y="328553"/>
                  <a:pt x="834763" y="328273"/>
                  <a:pt x="835162" y="328375"/>
                </a:cubicBezTo>
                <a:close/>
                <a:moveTo>
                  <a:pt x="845287" y="311763"/>
                </a:moveTo>
                <a:cubicBezTo>
                  <a:pt x="845719" y="311700"/>
                  <a:pt x="846380" y="311827"/>
                  <a:pt x="847269" y="312144"/>
                </a:cubicBezTo>
                <a:cubicBezTo>
                  <a:pt x="847865" y="312474"/>
                  <a:pt x="848196" y="312881"/>
                  <a:pt x="848259" y="313363"/>
                </a:cubicBezTo>
                <a:cubicBezTo>
                  <a:pt x="848323" y="313846"/>
                  <a:pt x="848196" y="314252"/>
                  <a:pt x="847878" y="314583"/>
                </a:cubicBezTo>
                <a:lnTo>
                  <a:pt x="839953" y="327384"/>
                </a:lnTo>
                <a:cubicBezTo>
                  <a:pt x="839344" y="328705"/>
                  <a:pt x="838125" y="329111"/>
                  <a:pt x="836296" y="328603"/>
                </a:cubicBezTo>
                <a:cubicBezTo>
                  <a:pt x="835966" y="328324"/>
                  <a:pt x="835714" y="327968"/>
                  <a:pt x="835538" y="327537"/>
                </a:cubicBezTo>
                <a:cubicBezTo>
                  <a:pt x="835362" y="327105"/>
                  <a:pt x="835412" y="326444"/>
                  <a:pt x="835686" y="325555"/>
                </a:cubicBezTo>
                <a:lnTo>
                  <a:pt x="844221" y="312754"/>
                </a:lnTo>
                <a:cubicBezTo>
                  <a:pt x="844500" y="312157"/>
                  <a:pt x="844856" y="311827"/>
                  <a:pt x="845287" y="311763"/>
                </a:cubicBezTo>
                <a:close/>
                <a:moveTo>
                  <a:pt x="820522" y="301705"/>
                </a:moveTo>
                <a:cubicBezTo>
                  <a:pt x="816357" y="302314"/>
                  <a:pt x="814325" y="304753"/>
                  <a:pt x="814426" y="309020"/>
                </a:cubicBezTo>
                <a:cubicBezTo>
                  <a:pt x="814325" y="310239"/>
                  <a:pt x="815137" y="310849"/>
                  <a:pt x="816865" y="310849"/>
                </a:cubicBezTo>
                <a:cubicBezTo>
                  <a:pt x="820519" y="310239"/>
                  <a:pt x="822344" y="307801"/>
                  <a:pt x="822340" y="303534"/>
                </a:cubicBezTo>
                <a:cubicBezTo>
                  <a:pt x="822341" y="302314"/>
                  <a:pt x="821735" y="301705"/>
                  <a:pt x="820522" y="301705"/>
                </a:cubicBezTo>
                <a:close/>
                <a:moveTo>
                  <a:pt x="307844" y="297514"/>
                </a:moveTo>
                <a:lnTo>
                  <a:pt x="305402" y="298123"/>
                </a:lnTo>
                <a:lnTo>
                  <a:pt x="305402" y="299343"/>
                </a:lnTo>
                <a:cubicBezTo>
                  <a:pt x="305720" y="299673"/>
                  <a:pt x="306152" y="299927"/>
                  <a:pt x="306699" y="300105"/>
                </a:cubicBezTo>
                <a:cubicBezTo>
                  <a:pt x="307246" y="300282"/>
                  <a:pt x="307831" y="300232"/>
                  <a:pt x="308454" y="299952"/>
                </a:cubicBezTo>
                <a:lnTo>
                  <a:pt x="309065" y="299343"/>
                </a:lnTo>
                <a:close/>
                <a:moveTo>
                  <a:pt x="826569" y="293780"/>
                </a:moveTo>
                <a:lnTo>
                  <a:pt x="825361" y="294390"/>
                </a:lnTo>
                <a:cubicBezTo>
                  <a:pt x="825034" y="295304"/>
                  <a:pt x="824782" y="296066"/>
                  <a:pt x="824606" y="296676"/>
                </a:cubicBezTo>
                <a:cubicBezTo>
                  <a:pt x="824430" y="297285"/>
                  <a:pt x="824480" y="297742"/>
                  <a:pt x="824757" y="298047"/>
                </a:cubicBezTo>
                <a:cubicBezTo>
                  <a:pt x="826066" y="297946"/>
                  <a:pt x="827073" y="296930"/>
                  <a:pt x="827778" y="294999"/>
                </a:cubicBezTo>
                <a:close/>
                <a:moveTo>
                  <a:pt x="835077" y="282274"/>
                </a:moveTo>
                <a:cubicBezTo>
                  <a:pt x="833756" y="282274"/>
                  <a:pt x="832740" y="282878"/>
                  <a:pt x="832029" y="284086"/>
                </a:cubicBezTo>
                <a:lnTo>
                  <a:pt x="834467" y="285899"/>
                </a:lnTo>
                <a:lnTo>
                  <a:pt x="836296" y="285294"/>
                </a:lnTo>
                <a:cubicBezTo>
                  <a:pt x="837236" y="284376"/>
                  <a:pt x="837642" y="283646"/>
                  <a:pt x="837515" y="283104"/>
                </a:cubicBezTo>
                <a:cubicBezTo>
                  <a:pt x="837388" y="282563"/>
                  <a:pt x="836575" y="282286"/>
                  <a:pt x="835077" y="282274"/>
                </a:cubicBezTo>
                <a:close/>
                <a:moveTo>
                  <a:pt x="733350" y="282274"/>
                </a:moveTo>
                <a:cubicBezTo>
                  <a:pt x="734670" y="282173"/>
                  <a:pt x="734467" y="283583"/>
                  <a:pt x="732740" y="286503"/>
                </a:cubicBezTo>
                <a:cubicBezTo>
                  <a:pt x="731013" y="289423"/>
                  <a:pt x="729590" y="290833"/>
                  <a:pt x="728473" y="290732"/>
                </a:cubicBezTo>
                <a:cubicBezTo>
                  <a:pt x="727152" y="290833"/>
                  <a:pt x="726746" y="290027"/>
                  <a:pt x="727254" y="288315"/>
                </a:cubicBezTo>
                <a:cubicBezTo>
                  <a:pt x="727152" y="284187"/>
                  <a:pt x="729184" y="282173"/>
                  <a:pt x="733350" y="282274"/>
                </a:cubicBezTo>
                <a:close/>
                <a:moveTo>
                  <a:pt x="867843" y="281739"/>
                </a:moveTo>
                <a:cubicBezTo>
                  <a:pt x="868452" y="281499"/>
                  <a:pt x="868909" y="281677"/>
                  <a:pt x="869214" y="282274"/>
                </a:cubicBezTo>
                <a:cubicBezTo>
                  <a:pt x="870535" y="284086"/>
                  <a:pt x="870332" y="285294"/>
                  <a:pt x="868605" y="285899"/>
                </a:cubicBezTo>
                <a:lnTo>
                  <a:pt x="866776" y="285899"/>
                </a:lnTo>
                <a:lnTo>
                  <a:pt x="865557" y="284690"/>
                </a:lnTo>
                <a:lnTo>
                  <a:pt x="865557" y="283482"/>
                </a:lnTo>
                <a:cubicBezTo>
                  <a:pt x="866471" y="282560"/>
                  <a:pt x="867233" y="281979"/>
                  <a:pt x="867843" y="281739"/>
                </a:cubicBezTo>
                <a:close/>
                <a:moveTo>
                  <a:pt x="738226" y="279226"/>
                </a:moveTo>
                <a:lnTo>
                  <a:pt x="739446" y="279835"/>
                </a:lnTo>
                <a:cubicBezTo>
                  <a:pt x="740055" y="280445"/>
                  <a:pt x="740055" y="281055"/>
                  <a:pt x="739446" y="281664"/>
                </a:cubicBezTo>
                <a:cubicBezTo>
                  <a:pt x="738557" y="281982"/>
                  <a:pt x="737896" y="282109"/>
                  <a:pt x="737464" y="282045"/>
                </a:cubicBezTo>
                <a:cubicBezTo>
                  <a:pt x="737033" y="281982"/>
                  <a:pt x="736677" y="281651"/>
                  <a:pt x="736398" y="281055"/>
                </a:cubicBezTo>
                <a:close/>
                <a:moveTo>
                  <a:pt x="450343" y="257814"/>
                </a:moveTo>
                <a:lnTo>
                  <a:pt x="450451" y="258687"/>
                </a:lnTo>
                <a:lnTo>
                  <a:pt x="450462" y="258868"/>
                </a:lnTo>
                <a:cubicBezTo>
                  <a:pt x="450465" y="259076"/>
                  <a:pt x="450425" y="258725"/>
                  <a:pt x="450343" y="257814"/>
                </a:cubicBezTo>
                <a:close/>
                <a:moveTo>
                  <a:pt x="887516" y="256061"/>
                </a:moveTo>
                <a:cubicBezTo>
                  <a:pt x="888398" y="256073"/>
                  <a:pt x="888902" y="256350"/>
                  <a:pt x="889028" y="256892"/>
                </a:cubicBezTo>
                <a:cubicBezTo>
                  <a:pt x="889153" y="257433"/>
                  <a:pt x="889051" y="258163"/>
                  <a:pt x="888721" y="259082"/>
                </a:cubicBezTo>
                <a:cubicBezTo>
                  <a:pt x="888395" y="260894"/>
                  <a:pt x="887692" y="262254"/>
                  <a:pt x="886612" y="263160"/>
                </a:cubicBezTo>
                <a:cubicBezTo>
                  <a:pt x="885532" y="264066"/>
                  <a:pt x="884226" y="264519"/>
                  <a:pt x="882695" y="264519"/>
                </a:cubicBezTo>
                <a:cubicBezTo>
                  <a:pt x="882368" y="264532"/>
                  <a:pt x="882116" y="264356"/>
                  <a:pt x="881939" y="263990"/>
                </a:cubicBezTo>
                <a:cubicBezTo>
                  <a:pt x="881761" y="263626"/>
                  <a:pt x="881813" y="262996"/>
                  <a:pt x="882092" y="262103"/>
                </a:cubicBezTo>
                <a:cubicBezTo>
                  <a:pt x="882695" y="257974"/>
                  <a:pt x="884503" y="255960"/>
                  <a:pt x="887516" y="256061"/>
                </a:cubicBezTo>
                <a:close/>
                <a:moveTo>
                  <a:pt x="232239" y="251184"/>
                </a:moveTo>
                <a:cubicBezTo>
                  <a:pt x="231298" y="251184"/>
                  <a:pt x="230433" y="251641"/>
                  <a:pt x="229645" y="252556"/>
                </a:cubicBezTo>
                <a:cubicBezTo>
                  <a:pt x="228856" y="253470"/>
                  <a:pt x="228297" y="254842"/>
                  <a:pt x="227966" y="256671"/>
                </a:cubicBezTo>
                <a:cubicBezTo>
                  <a:pt x="227979" y="257280"/>
                  <a:pt x="227648" y="258499"/>
                  <a:pt x="226975" y="260328"/>
                </a:cubicBezTo>
                <a:cubicBezTo>
                  <a:pt x="226301" y="262157"/>
                  <a:pt x="225207" y="264595"/>
                  <a:pt x="223694" y="267643"/>
                </a:cubicBezTo>
                <a:cubicBezTo>
                  <a:pt x="210267" y="303000"/>
                  <a:pt x="201722" y="322507"/>
                  <a:pt x="198060" y="326165"/>
                </a:cubicBezTo>
                <a:cubicBezTo>
                  <a:pt x="197437" y="326762"/>
                  <a:pt x="197005" y="327549"/>
                  <a:pt x="196763" y="328527"/>
                </a:cubicBezTo>
                <a:cubicBezTo>
                  <a:pt x="196521" y="329505"/>
                  <a:pt x="196547" y="330750"/>
                  <a:pt x="196839" y="332261"/>
                </a:cubicBezTo>
                <a:cubicBezTo>
                  <a:pt x="197450" y="335207"/>
                  <a:pt x="197450" y="337239"/>
                  <a:pt x="196839" y="338357"/>
                </a:cubicBezTo>
                <a:cubicBezTo>
                  <a:pt x="195619" y="339484"/>
                  <a:pt x="193177" y="343326"/>
                  <a:pt x="189515" y="349882"/>
                </a:cubicBezTo>
                <a:cubicBezTo>
                  <a:pt x="189515" y="351697"/>
                  <a:pt x="190126" y="352911"/>
                  <a:pt x="191346" y="353525"/>
                </a:cubicBezTo>
                <a:cubicBezTo>
                  <a:pt x="191664" y="353818"/>
                  <a:pt x="196521" y="354454"/>
                  <a:pt x="205918" y="355434"/>
                </a:cubicBezTo>
                <a:cubicBezTo>
                  <a:pt x="215315" y="356414"/>
                  <a:pt x="229174" y="357814"/>
                  <a:pt x="247497" y="359633"/>
                </a:cubicBezTo>
                <a:cubicBezTo>
                  <a:pt x="252658" y="360231"/>
                  <a:pt x="256576" y="359951"/>
                  <a:pt x="259250" y="358793"/>
                </a:cubicBezTo>
                <a:cubicBezTo>
                  <a:pt x="261925" y="357635"/>
                  <a:pt x="263269" y="355676"/>
                  <a:pt x="263284" y="352915"/>
                </a:cubicBezTo>
                <a:lnTo>
                  <a:pt x="258401" y="319459"/>
                </a:lnTo>
                <a:cubicBezTo>
                  <a:pt x="258070" y="317923"/>
                  <a:pt x="257510" y="316729"/>
                  <a:pt x="256722" y="315878"/>
                </a:cubicBezTo>
                <a:cubicBezTo>
                  <a:pt x="255933" y="315027"/>
                  <a:pt x="255069" y="314595"/>
                  <a:pt x="254128" y="314583"/>
                </a:cubicBezTo>
                <a:lnTo>
                  <a:pt x="251122" y="317021"/>
                </a:lnTo>
                <a:lnTo>
                  <a:pt x="253527" y="354747"/>
                </a:lnTo>
                <a:cubicBezTo>
                  <a:pt x="252650" y="355052"/>
                  <a:pt x="251848" y="355205"/>
                  <a:pt x="251122" y="355205"/>
                </a:cubicBezTo>
                <a:cubicBezTo>
                  <a:pt x="250396" y="355205"/>
                  <a:pt x="249594" y="355052"/>
                  <a:pt x="248718" y="354747"/>
                </a:cubicBezTo>
                <a:cubicBezTo>
                  <a:pt x="247192" y="339870"/>
                  <a:pt x="245513" y="325057"/>
                  <a:pt x="243682" y="310307"/>
                </a:cubicBezTo>
                <a:cubicBezTo>
                  <a:pt x="241851" y="295557"/>
                  <a:pt x="239868" y="280726"/>
                  <a:pt x="237732" y="265815"/>
                </a:cubicBezTo>
                <a:cubicBezTo>
                  <a:pt x="235583" y="264887"/>
                  <a:pt x="234082" y="263694"/>
                  <a:pt x="233230" y="262233"/>
                </a:cubicBezTo>
                <a:cubicBezTo>
                  <a:pt x="232379" y="260773"/>
                  <a:pt x="232252" y="259122"/>
                  <a:pt x="232849" y="257280"/>
                </a:cubicBezTo>
                <a:cubicBezTo>
                  <a:pt x="233739" y="255159"/>
                  <a:pt x="234095" y="253610"/>
                  <a:pt x="233917" y="252632"/>
                </a:cubicBezTo>
                <a:cubicBezTo>
                  <a:pt x="233739" y="251654"/>
                  <a:pt x="233180" y="251171"/>
                  <a:pt x="232239" y="251184"/>
                </a:cubicBezTo>
                <a:close/>
                <a:moveTo>
                  <a:pt x="759519" y="240211"/>
                </a:moveTo>
                <a:cubicBezTo>
                  <a:pt x="761331" y="240211"/>
                  <a:pt x="762540" y="242650"/>
                  <a:pt x="763144" y="247527"/>
                </a:cubicBezTo>
                <a:cubicBezTo>
                  <a:pt x="763043" y="253621"/>
                  <a:pt x="760828" y="256667"/>
                  <a:pt x="756498" y="256665"/>
                </a:cubicBezTo>
                <a:cubicBezTo>
                  <a:pt x="754683" y="256667"/>
                  <a:pt x="754079" y="253621"/>
                  <a:pt x="754686" y="247527"/>
                </a:cubicBezTo>
                <a:cubicBezTo>
                  <a:pt x="755390" y="242650"/>
                  <a:pt x="757001" y="240211"/>
                  <a:pt x="759519" y="240211"/>
                </a:cubicBezTo>
                <a:close/>
                <a:moveTo>
                  <a:pt x="508865" y="231601"/>
                </a:moveTo>
                <a:cubicBezTo>
                  <a:pt x="506934" y="232820"/>
                  <a:pt x="506527" y="235868"/>
                  <a:pt x="507645" y="240745"/>
                </a:cubicBezTo>
                <a:lnTo>
                  <a:pt x="510083" y="251108"/>
                </a:lnTo>
                <a:lnTo>
                  <a:pt x="508255" y="326698"/>
                </a:lnTo>
                <a:cubicBezTo>
                  <a:pt x="503988" y="330864"/>
                  <a:pt x="502159" y="334725"/>
                  <a:pt x="502768" y="338281"/>
                </a:cubicBezTo>
                <a:lnTo>
                  <a:pt x="504597" y="352911"/>
                </a:lnTo>
                <a:cubicBezTo>
                  <a:pt x="503708" y="355667"/>
                  <a:pt x="503048" y="358994"/>
                  <a:pt x="502615" y="362893"/>
                </a:cubicBezTo>
                <a:cubicBezTo>
                  <a:pt x="502183" y="366792"/>
                  <a:pt x="501825" y="371186"/>
                  <a:pt x="501542" y="376076"/>
                </a:cubicBezTo>
                <a:lnTo>
                  <a:pt x="502166" y="379547"/>
                </a:lnTo>
                <a:lnTo>
                  <a:pt x="519913" y="381010"/>
                </a:lnTo>
                <a:lnTo>
                  <a:pt x="528708" y="381819"/>
                </a:lnTo>
                <a:lnTo>
                  <a:pt x="528369" y="358398"/>
                </a:lnTo>
                <a:cubicBezTo>
                  <a:pt x="528650" y="355667"/>
                  <a:pt x="528701" y="350612"/>
                  <a:pt x="528522" y="343234"/>
                </a:cubicBezTo>
                <a:cubicBezTo>
                  <a:pt x="528344" y="335855"/>
                  <a:pt x="528089" y="326076"/>
                  <a:pt x="527757" y="313897"/>
                </a:cubicBezTo>
                <a:cubicBezTo>
                  <a:pt x="526241" y="310557"/>
                  <a:pt x="524992" y="307331"/>
                  <a:pt x="524011" y="304219"/>
                </a:cubicBezTo>
                <a:cubicBezTo>
                  <a:pt x="523029" y="301108"/>
                  <a:pt x="522239" y="298034"/>
                  <a:pt x="521640" y="294999"/>
                </a:cubicBezTo>
                <a:lnTo>
                  <a:pt x="519193" y="263300"/>
                </a:lnTo>
                <a:cubicBezTo>
                  <a:pt x="517346" y="245114"/>
                  <a:pt x="514310" y="234547"/>
                  <a:pt x="510083" y="231601"/>
                </a:cubicBezTo>
                <a:close/>
                <a:moveTo>
                  <a:pt x="236511" y="209731"/>
                </a:moveTo>
                <a:cubicBezTo>
                  <a:pt x="233459" y="209833"/>
                  <a:pt x="231018" y="210849"/>
                  <a:pt x="229187" y="212779"/>
                </a:cubicBezTo>
                <a:lnTo>
                  <a:pt x="229187" y="213389"/>
                </a:lnTo>
                <a:cubicBezTo>
                  <a:pt x="229467" y="213681"/>
                  <a:pt x="230128" y="213706"/>
                  <a:pt x="231171" y="213465"/>
                </a:cubicBezTo>
                <a:cubicBezTo>
                  <a:pt x="232213" y="213224"/>
                  <a:pt x="233790" y="212792"/>
                  <a:pt x="235901" y="212170"/>
                </a:cubicBezTo>
                <a:lnTo>
                  <a:pt x="237121" y="210951"/>
                </a:lnTo>
                <a:close/>
                <a:moveTo>
                  <a:pt x="781508" y="201159"/>
                </a:moveTo>
                <a:cubicBezTo>
                  <a:pt x="782390" y="201451"/>
                  <a:pt x="783046" y="201934"/>
                  <a:pt x="783475" y="202607"/>
                </a:cubicBezTo>
                <a:cubicBezTo>
                  <a:pt x="783903" y="203280"/>
                  <a:pt x="784256" y="204220"/>
                  <a:pt x="784534" y="205426"/>
                </a:cubicBezTo>
                <a:lnTo>
                  <a:pt x="783323" y="206036"/>
                </a:lnTo>
                <a:cubicBezTo>
                  <a:pt x="782113" y="206544"/>
                  <a:pt x="781508" y="206137"/>
                  <a:pt x="781508" y="204816"/>
                </a:cubicBezTo>
                <a:cubicBezTo>
                  <a:pt x="780898" y="203597"/>
                  <a:pt x="780898" y="202378"/>
                  <a:pt x="781508" y="201159"/>
                </a:cubicBezTo>
                <a:close/>
                <a:moveTo>
                  <a:pt x="791417" y="193310"/>
                </a:moveTo>
                <a:cubicBezTo>
                  <a:pt x="791618" y="192497"/>
                  <a:pt x="791745" y="192675"/>
                  <a:pt x="791795" y="193844"/>
                </a:cubicBezTo>
                <a:lnTo>
                  <a:pt x="791368" y="193629"/>
                </a:lnTo>
                <a:close/>
                <a:moveTo>
                  <a:pt x="790585" y="193234"/>
                </a:moveTo>
                <a:lnTo>
                  <a:pt x="791368" y="193629"/>
                </a:lnTo>
                <a:lnTo>
                  <a:pt x="790585" y="198720"/>
                </a:lnTo>
                <a:cubicBezTo>
                  <a:pt x="789980" y="201057"/>
                  <a:pt x="789375" y="201260"/>
                  <a:pt x="788769" y="199330"/>
                </a:cubicBezTo>
                <a:cubicBezTo>
                  <a:pt x="788492" y="198720"/>
                  <a:pt x="788442" y="197958"/>
                  <a:pt x="788618" y="197044"/>
                </a:cubicBezTo>
                <a:cubicBezTo>
                  <a:pt x="788795" y="196130"/>
                  <a:pt x="789047" y="195063"/>
                  <a:pt x="789375" y="193844"/>
                </a:cubicBezTo>
                <a:cubicBezTo>
                  <a:pt x="789652" y="193552"/>
                  <a:pt x="789853" y="193374"/>
                  <a:pt x="789980" y="193310"/>
                </a:cubicBezTo>
                <a:cubicBezTo>
                  <a:pt x="790106" y="193247"/>
                  <a:pt x="790307" y="193221"/>
                  <a:pt x="790585" y="193234"/>
                </a:cubicBezTo>
                <a:close/>
                <a:moveTo>
                  <a:pt x="794919" y="187786"/>
                </a:moveTo>
                <a:cubicBezTo>
                  <a:pt x="795808" y="187786"/>
                  <a:pt x="796316" y="188086"/>
                  <a:pt x="796443" y="188686"/>
                </a:cubicBezTo>
                <a:cubicBezTo>
                  <a:pt x="796570" y="189286"/>
                  <a:pt x="796469" y="190186"/>
                  <a:pt x="796138" y="191386"/>
                </a:cubicBezTo>
                <a:cubicBezTo>
                  <a:pt x="795427" y="192086"/>
                  <a:pt x="794411" y="192486"/>
                  <a:pt x="793090" y="192586"/>
                </a:cubicBezTo>
                <a:lnTo>
                  <a:pt x="792481" y="190186"/>
                </a:lnTo>
                <a:cubicBezTo>
                  <a:pt x="792989" y="188486"/>
                  <a:pt x="793802" y="187686"/>
                  <a:pt x="794919" y="187786"/>
                </a:cubicBezTo>
                <a:close/>
                <a:moveTo>
                  <a:pt x="810159" y="168279"/>
                </a:moveTo>
                <a:lnTo>
                  <a:pt x="810769" y="170717"/>
                </a:lnTo>
                <a:lnTo>
                  <a:pt x="808330" y="171327"/>
                </a:lnTo>
                <a:lnTo>
                  <a:pt x="807721" y="168888"/>
                </a:lnTo>
                <a:close/>
                <a:moveTo>
                  <a:pt x="839191" y="127740"/>
                </a:moveTo>
                <a:cubicBezTo>
                  <a:pt x="839737" y="127867"/>
                  <a:pt x="840017" y="128375"/>
                  <a:pt x="840030" y="129264"/>
                </a:cubicBezTo>
                <a:lnTo>
                  <a:pt x="838810" y="131703"/>
                </a:lnTo>
                <a:lnTo>
                  <a:pt x="837591" y="132312"/>
                </a:lnTo>
                <a:lnTo>
                  <a:pt x="836372" y="131703"/>
                </a:lnTo>
                <a:cubicBezTo>
                  <a:pt x="835051" y="129874"/>
                  <a:pt x="835254" y="128655"/>
                  <a:pt x="836982" y="128045"/>
                </a:cubicBezTo>
                <a:cubicBezTo>
                  <a:pt x="837909" y="127715"/>
                  <a:pt x="838645" y="127613"/>
                  <a:pt x="839191" y="127740"/>
                </a:cubicBezTo>
                <a:close/>
                <a:moveTo>
                  <a:pt x="847345" y="117682"/>
                </a:moveTo>
                <a:lnTo>
                  <a:pt x="848564" y="118901"/>
                </a:lnTo>
                <a:lnTo>
                  <a:pt x="846126" y="120730"/>
                </a:lnTo>
                <a:lnTo>
                  <a:pt x="845516" y="118291"/>
                </a:lnTo>
                <a:close/>
                <a:moveTo>
                  <a:pt x="884226" y="91164"/>
                </a:moveTo>
                <a:cubicBezTo>
                  <a:pt x="883679" y="91037"/>
                  <a:pt x="882943" y="91139"/>
                  <a:pt x="882016" y="91469"/>
                </a:cubicBezTo>
                <a:cubicBezTo>
                  <a:pt x="876631" y="93196"/>
                  <a:pt x="871551" y="97667"/>
                  <a:pt x="866776" y="104880"/>
                </a:cubicBezTo>
                <a:lnTo>
                  <a:pt x="864947" y="107928"/>
                </a:lnTo>
                <a:cubicBezTo>
                  <a:pt x="860781" y="113313"/>
                  <a:pt x="858749" y="117174"/>
                  <a:pt x="858851" y="119511"/>
                </a:cubicBezTo>
                <a:cubicBezTo>
                  <a:pt x="858749" y="120831"/>
                  <a:pt x="859562" y="121238"/>
                  <a:pt x="861289" y="120730"/>
                </a:cubicBezTo>
                <a:cubicBezTo>
                  <a:pt x="862204" y="120450"/>
                  <a:pt x="863118" y="120095"/>
                  <a:pt x="864033" y="119663"/>
                </a:cubicBezTo>
                <a:cubicBezTo>
                  <a:pt x="864947" y="119231"/>
                  <a:pt x="865861" y="118571"/>
                  <a:pt x="866776" y="117682"/>
                </a:cubicBezTo>
                <a:lnTo>
                  <a:pt x="883845" y="96955"/>
                </a:lnTo>
                <a:cubicBezTo>
                  <a:pt x="884467" y="96016"/>
                  <a:pt x="884899" y="95152"/>
                  <a:pt x="885140" y="94365"/>
                </a:cubicBezTo>
                <a:cubicBezTo>
                  <a:pt x="885381" y="93577"/>
                  <a:pt x="885356" y="93018"/>
                  <a:pt x="885064" y="92688"/>
                </a:cubicBezTo>
                <a:cubicBezTo>
                  <a:pt x="885051" y="91799"/>
                  <a:pt x="884772" y="91291"/>
                  <a:pt x="884226" y="91164"/>
                </a:cubicBezTo>
                <a:close/>
                <a:moveTo>
                  <a:pt x="494234" y="81639"/>
                </a:moveTo>
                <a:cubicBezTo>
                  <a:pt x="492913" y="81030"/>
                  <a:pt x="490678" y="82249"/>
                  <a:pt x="487528" y="85297"/>
                </a:cubicBezTo>
                <a:cubicBezTo>
                  <a:pt x="484480" y="88853"/>
                  <a:pt x="482651" y="91494"/>
                  <a:pt x="482042" y="93222"/>
                </a:cubicBezTo>
                <a:lnTo>
                  <a:pt x="483261" y="94441"/>
                </a:lnTo>
                <a:lnTo>
                  <a:pt x="485090" y="94441"/>
                </a:lnTo>
                <a:cubicBezTo>
                  <a:pt x="492405" y="91393"/>
                  <a:pt x="495453" y="87126"/>
                  <a:pt x="494234" y="81639"/>
                </a:cubicBezTo>
                <a:close/>
                <a:moveTo>
                  <a:pt x="275464" y="29"/>
                </a:moveTo>
                <a:cubicBezTo>
                  <a:pt x="276784" y="29"/>
                  <a:pt x="282068" y="9173"/>
                  <a:pt x="291313" y="27461"/>
                </a:cubicBezTo>
                <a:lnTo>
                  <a:pt x="304115" y="59770"/>
                </a:lnTo>
                <a:cubicBezTo>
                  <a:pt x="309601" y="72470"/>
                  <a:pt x="312649" y="83036"/>
                  <a:pt x="313259" y="91469"/>
                </a:cubicBezTo>
                <a:cubicBezTo>
                  <a:pt x="313868" y="96854"/>
                  <a:pt x="313259" y="103763"/>
                  <a:pt x="311430" y="112195"/>
                </a:cubicBezTo>
                <a:cubicBezTo>
                  <a:pt x="309703" y="120628"/>
                  <a:pt x="308890" y="127537"/>
                  <a:pt x="308992" y="132922"/>
                </a:cubicBezTo>
                <a:cubicBezTo>
                  <a:pt x="308992" y="137291"/>
                  <a:pt x="309601" y="141355"/>
                  <a:pt x="310821" y="145114"/>
                </a:cubicBezTo>
                <a:lnTo>
                  <a:pt x="330937" y="202416"/>
                </a:lnTo>
                <a:cubicBezTo>
                  <a:pt x="331445" y="203635"/>
                  <a:pt x="331649" y="206683"/>
                  <a:pt x="331547" y="211560"/>
                </a:cubicBezTo>
                <a:cubicBezTo>
                  <a:pt x="331649" y="234734"/>
                  <a:pt x="327788" y="284703"/>
                  <a:pt x="319965" y="361465"/>
                </a:cubicBezTo>
                <a:cubicBezTo>
                  <a:pt x="319965" y="363298"/>
                  <a:pt x="322403" y="364519"/>
                  <a:pt x="327280" y="365130"/>
                </a:cubicBezTo>
                <a:lnTo>
                  <a:pt x="460780" y="376135"/>
                </a:lnTo>
                <a:lnTo>
                  <a:pt x="458877" y="326698"/>
                </a:lnTo>
                <a:lnTo>
                  <a:pt x="450451" y="258687"/>
                </a:lnTo>
                <a:lnTo>
                  <a:pt x="450324" y="256566"/>
                </a:lnTo>
                <a:cubicBezTo>
                  <a:pt x="450146" y="253911"/>
                  <a:pt x="449797" y="249019"/>
                  <a:pt x="449276" y="241888"/>
                </a:cubicBezTo>
                <a:cubicBezTo>
                  <a:pt x="448234" y="227626"/>
                  <a:pt x="446355" y="204486"/>
                  <a:pt x="443637" y="172470"/>
                </a:cubicBezTo>
                <a:lnTo>
                  <a:pt x="441199" y="136503"/>
                </a:lnTo>
                <a:lnTo>
                  <a:pt x="432055" y="95660"/>
                </a:lnTo>
                <a:cubicBezTo>
                  <a:pt x="427889" y="78591"/>
                  <a:pt x="426467" y="65180"/>
                  <a:pt x="427788" y="55426"/>
                </a:cubicBezTo>
                <a:cubicBezTo>
                  <a:pt x="427889" y="53598"/>
                  <a:pt x="428905" y="51769"/>
                  <a:pt x="430835" y="49940"/>
                </a:cubicBezTo>
                <a:cubicBezTo>
                  <a:pt x="432766" y="48111"/>
                  <a:pt x="433782" y="46892"/>
                  <a:pt x="433884" y="46282"/>
                </a:cubicBezTo>
                <a:lnTo>
                  <a:pt x="438151" y="32262"/>
                </a:lnTo>
                <a:cubicBezTo>
                  <a:pt x="439040" y="29531"/>
                  <a:pt x="440310" y="27677"/>
                  <a:pt x="441961" y="26699"/>
                </a:cubicBezTo>
                <a:cubicBezTo>
                  <a:pt x="443612" y="25721"/>
                  <a:pt x="445796" y="25543"/>
                  <a:pt x="448514" y="26166"/>
                </a:cubicBezTo>
                <a:lnTo>
                  <a:pt x="485023" y="33481"/>
                </a:lnTo>
                <a:cubicBezTo>
                  <a:pt x="488691" y="34078"/>
                  <a:pt x="493543" y="36541"/>
                  <a:pt x="499580" y="40872"/>
                </a:cubicBezTo>
                <a:cubicBezTo>
                  <a:pt x="505616" y="45203"/>
                  <a:pt x="512759" y="51477"/>
                  <a:pt x="521009" y="59694"/>
                </a:cubicBezTo>
                <a:cubicBezTo>
                  <a:pt x="533492" y="70984"/>
                  <a:pt x="542695" y="81322"/>
                  <a:pt x="548618" y="90707"/>
                </a:cubicBezTo>
                <a:cubicBezTo>
                  <a:pt x="554542" y="100092"/>
                  <a:pt x="557338" y="108449"/>
                  <a:pt x="557008" y="115777"/>
                </a:cubicBezTo>
                <a:cubicBezTo>
                  <a:pt x="557008" y="118317"/>
                  <a:pt x="555177" y="124210"/>
                  <a:pt x="551516" y="133455"/>
                </a:cubicBezTo>
                <a:cubicBezTo>
                  <a:pt x="549699" y="137418"/>
                  <a:pt x="548453" y="140618"/>
                  <a:pt x="547779" y="143056"/>
                </a:cubicBezTo>
                <a:cubicBezTo>
                  <a:pt x="547106" y="145495"/>
                  <a:pt x="546927" y="147171"/>
                  <a:pt x="547245" y="148086"/>
                </a:cubicBezTo>
                <a:cubicBezTo>
                  <a:pt x="547258" y="148403"/>
                  <a:pt x="547538" y="148835"/>
                  <a:pt x="548084" y="149381"/>
                </a:cubicBezTo>
                <a:cubicBezTo>
                  <a:pt x="548631" y="149927"/>
                  <a:pt x="549368" y="150511"/>
                  <a:pt x="550296" y="151134"/>
                </a:cubicBezTo>
                <a:cubicBezTo>
                  <a:pt x="552444" y="152340"/>
                  <a:pt x="554707" y="153280"/>
                  <a:pt x="557084" y="153953"/>
                </a:cubicBezTo>
                <a:cubicBezTo>
                  <a:pt x="559461" y="154626"/>
                  <a:pt x="561876" y="155109"/>
                  <a:pt x="564329" y="155401"/>
                </a:cubicBezTo>
                <a:cubicBezTo>
                  <a:pt x="568269" y="155706"/>
                  <a:pt x="571369" y="156010"/>
                  <a:pt x="573627" y="156315"/>
                </a:cubicBezTo>
                <a:cubicBezTo>
                  <a:pt x="575885" y="156620"/>
                  <a:pt x="577456" y="156925"/>
                  <a:pt x="578341" y="157230"/>
                </a:cubicBezTo>
                <a:cubicBezTo>
                  <a:pt x="583193" y="159058"/>
                  <a:pt x="589879" y="162716"/>
                  <a:pt x="598399" y="168202"/>
                </a:cubicBezTo>
                <a:cubicBezTo>
                  <a:pt x="606426" y="173689"/>
                  <a:pt x="612928" y="177346"/>
                  <a:pt x="617907" y="179175"/>
                </a:cubicBezTo>
                <a:cubicBezTo>
                  <a:pt x="619456" y="179797"/>
                  <a:pt x="620929" y="180534"/>
                  <a:pt x="622326" y="181385"/>
                </a:cubicBezTo>
                <a:cubicBezTo>
                  <a:pt x="623723" y="182236"/>
                  <a:pt x="624892" y="183125"/>
                  <a:pt x="625831" y="184052"/>
                </a:cubicBezTo>
                <a:cubicBezTo>
                  <a:pt x="631826" y="190250"/>
                  <a:pt x="635077" y="197362"/>
                  <a:pt x="635585" y="205388"/>
                </a:cubicBezTo>
                <a:cubicBezTo>
                  <a:pt x="635864" y="207509"/>
                  <a:pt x="635763" y="210277"/>
                  <a:pt x="635280" y="213694"/>
                </a:cubicBezTo>
                <a:cubicBezTo>
                  <a:pt x="634798" y="217110"/>
                  <a:pt x="634086" y="221250"/>
                  <a:pt x="633147" y="226114"/>
                </a:cubicBezTo>
                <a:cubicBezTo>
                  <a:pt x="630708" y="237595"/>
                  <a:pt x="629489" y="244504"/>
                  <a:pt x="629489" y="246841"/>
                </a:cubicBezTo>
                <a:lnTo>
                  <a:pt x="621564" y="299266"/>
                </a:lnTo>
                <a:cubicBezTo>
                  <a:pt x="621564" y="304245"/>
                  <a:pt x="620955" y="311966"/>
                  <a:pt x="619735" y="322431"/>
                </a:cubicBezTo>
                <a:cubicBezTo>
                  <a:pt x="618503" y="325759"/>
                  <a:pt x="616548" y="332058"/>
                  <a:pt x="613868" y="341329"/>
                </a:cubicBezTo>
                <a:cubicBezTo>
                  <a:pt x="611188" y="350600"/>
                  <a:pt x="607861" y="362995"/>
                  <a:pt x="603886" y="378514"/>
                </a:cubicBezTo>
                <a:cubicBezTo>
                  <a:pt x="603835" y="379988"/>
                  <a:pt x="603556" y="381842"/>
                  <a:pt x="603048" y="384077"/>
                </a:cubicBezTo>
                <a:lnTo>
                  <a:pt x="601396" y="389942"/>
                </a:lnTo>
                <a:lnTo>
                  <a:pt x="605257" y="390783"/>
                </a:lnTo>
                <a:cubicBezTo>
                  <a:pt x="606197" y="391083"/>
                  <a:pt x="606756" y="391383"/>
                  <a:pt x="606934" y="391683"/>
                </a:cubicBezTo>
                <a:cubicBezTo>
                  <a:pt x="607112" y="391983"/>
                  <a:pt x="606756" y="392283"/>
                  <a:pt x="605867" y="392583"/>
                </a:cubicBezTo>
                <a:lnTo>
                  <a:pt x="590017" y="390783"/>
                </a:lnTo>
                <a:lnTo>
                  <a:pt x="590007" y="390721"/>
                </a:lnTo>
                <a:lnTo>
                  <a:pt x="589875" y="390706"/>
                </a:lnTo>
                <a:cubicBezTo>
                  <a:pt x="586739" y="391316"/>
                  <a:pt x="585120" y="394364"/>
                  <a:pt x="585019" y="399850"/>
                </a:cubicBezTo>
                <a:cubicBezTo>
                  <a:pt x="585727" y="430330"/>
                  <a:pt x="587346" y="457153"/>
                  <a:pt x="589875" y="480318"/>
                </a:cubicBezTo>
                <a:cubicBezTo>
                  <a:pt x="592812" y="498606"/>
                  <a:pt x="593014" y="515065"/>
                  <a:pt x="590482" y="529695"/>
                </a:cubicBezTo>
                <a:lnTo>
                  <a:pt x="589268" y="530914"/>
                </a:lnTo>
                <a:cubicBezTo>
                  <a:pt x="589369" y="533251"/>
                  <a:pt x="589774" y="538941"/>
                  <a:pt x="590482" y="547983"/>
                </a:cubicBezTo>
                <a:lnTo>
                  <a:pt x="591696" y="565052"/>
                </a:lnTo>
                <a:lnTo>
                  <a:pt x="592840" y="617786"/>
                </a:lnTo>
                <a:lnTo>
                  <a:pt x="600990" y="609019"/>
                </a:lnTo>
                <a:cubicBezTo>
                  <a:pt x="601085" y="607198"/>
                  <a:pt x="600285" y="604744"/>
                  <a:pt x="598590" y="601657"/>
                </a:cubicBezTo>
                <a:cubicBezTo>
                  <a:pt x="597702" y="600116"/>
                  <a:pt x="597077" y="598766"/>
                  <a:pt x="596715" y="597607"/>
                </a:cubicBezTo>
                <a:cubicBezTo>
                  <a:pt x="596352" y="596448"/>
                  <a:pt x="596177" y="595557"/>
                  <a:pt x="596190" y="594933"/>
                </a:cubicBezTo>
                <a:lnTo>
                  <a:pt x="597409" y="587658"/>
                </a:lnTo>
                <a:cubicBezTo>
                  <a:pt x="598018" y="586456"/>
                  <a:pt x="598628" y="585855"/>
                  <a:pt x="599238" y="585855"/>
                </a:cubicBezTo>
                <a:cubicBezTo>
                  <a:pt x="599542" y="585563"/>
                  <a:pt x="599847" y="585537"/>
                  <a:pt x="600152" y="585776"/>
                </a:cubicBezTo>
                <a:cubicBezTo>
                  <a:pt x="600457" y="586016"/>
                  <a:pt x="600762" y="586443"/>
                  <a:pt x="601066" y="587057"/>
                </a:cubicBezTo>
                <a:lnTo>
                  <a:pt x="601066" y="591874"/>
                </a:lnTo>
                <a:cubicBezTo>
                  <a:pt x="601346" y="592497"/>
                  <a:pt x="601549" y="592928"/>
                  <a:pt x="601676" y="593170"/>
                </a:cubicBezTo>
                <a:cubicBezTo>
                  <a:pt x="601803" y="593411"/>
                  <a:pt x="602006" y="593386"/>
                  <a:pt x="602286" y="593094"/>
                </a:cubicBezTo>
                <a:cubicBezTo>
                  <a:pt x="602273" y="592498"/>
                  <a:pt x="602448" y="591111"/>
                  <a:pt x="602809" y="588931"/>
                </a:cubicBezTo>
                <a:cubicBezTo>
                  <a:pt x="603171" y="586751"/>
                  <a:pt x="603795" y="583694"/>
                  <a:pt x="604680" y="579759"/>
                </a:cubicBezTo>
                <a:cubicBezTo>
                  <a:pt x="606469" y="575501"/>
                  <a:pt x="608313" y="569386"/>
                  <a:pt x="610210" y="561415"/>
                </a:cubicBezTo>
                <a:cubicBezTo>
                  <a:pt x="610718" y="557841"/>
                  <a:pt x="610922" y="552770"/>
                  <a:pt x="610820" y="546202"/>
                </a:cubicBezTo>
                <a:cubicBezTo>
                  <a:pt x="611424" y="542567"/>
                  <a:pt x="613841" y="537690"/>
                  <a:pt x="618070" y="531573"/>
                </a:cubicBezTo>
                <a:cubicBezTo>
                  <a:pt x="618347" y="531293"/>
                  <a:pt x="618548" y="531242"/>
                  <a:pt x="618674" y="531420"/>
                </a:cubicBezTo>
                <a:cubicBezTo>
                  <a:pt x="618800" y="531599"/>
                  <a:pt x="619001" y="531853"/>
                  <a:pt x="619278" y="532184"/>
                </a:cubicBezTo>
                <a:cubicBezTo>
                  <a:pt x="618674" y="534018"/>
                  <a:pt x="618674" y="536462"/>
                  <a:pt x="619278" y="539517"/>
                </a:cubicBezTo>
                <a:cubicBezTo>
                  <a:pt x="619596" y="541625"/>
                  <a:pt x="620028" y="542590"/>
                  <a:pt x="620574" y="542413"/>
                </a:cubicBezTo>
                <a:cubicBezTo>
                  <a:pt x="621120" y="542236"/>
                  <a:pt x="621704" y="541067"/>
                  <a:pt x="622326" y="538906"/>
                </a:cubicBezTo>
                <a:cubicBezTo>
                  <a:pt x="622631" y="537964"/>
                  <a:pt x="622631" y="536640"/>
                  <a:pt x="622326" y="534934"/>
                </a:cubicBezTo>
                <a:cubicBezTo>
                  <a:pt x="622021" y="533228"/>
                  <a:pt x="621412" y="531293"/>
                  <a:pt x="620497" y="529129"/>
                </a:cubicBezTo>
                <a:cubicBezTo>
                  <a:pt x="618994" y="526392"/>
                  <a:pt x="617909" y="524227"/>
                  <a:pt x="617241" y="522636"/>
                </a:cubicBezTo>
                <a:cubicBezTo>
                  <a:pt x="616572" y="521044"/>
                  <a:pt x="616245" y="519950"/>
                  <a:pt x="616257" y="519351"/>
                </a:cubicBezTo>
                <a:cubicBezTo>
                  <a:pt x="616257" y="518142"/>
                  <a:pt x="616408" y="517047"/>
                  <a:pt x="616710" y="516067"/>
                </a:cubicBezTo>
                <a:cubicBezTo>
                  <a:pt x="617013" y="515086"/>
                  <a:pt x="617466" y="514144"/>
                  <a:pt x="618070" y="513240"/>
                </a:cubicBezTo>
                <a:cubicBezTo>
                  <a:pt x="619877" y="513847"/>
                  <a:pt x="622337" y="512023"/>
                  <a:pt x="625450" y="507769"/>
                </a:cubicBezTo>
                <a:lnTo>
                  <a:pt x="627867" y="497463"/>
                </a:lnTo>
                <a:cubicBezTo>
                  <a:pt x="629164" y="496853"/>
                  <a:pt x="630162" y="496853"/>
                  <a:pt x="630861" y="497463"/>
                </a:cubicBezTo>
                <a:lnTo>
                  <a:pt x="630861" y="506557"/>
                </a:lnTo>
                <a:cubicBezTo>
                  <a:pt x="631369" y="507062"/>
                  <a:pt x="632181" y="507264"/>
                  <a:pt x="633299" y="507163"/>
                </a:cubicBezTo>
                <a:lnTo>
                  <a:pt x="637566" y="495024"/>
                </a:lnTo>
                <a:cubicBezTo>
                  <a:pt x="637871" y="494136"/>
                  <a:pt x="637414" y="493474"/>
                  <a:pt x="636196" y="493040"/>
                </a:cubicBezTo>
                <a:cubicBezTo>
                  <a:pt x="634978" y="492606"/>
                  <a:pt x="633000" y="492243"/>
                  <a:pt x="630262" y="491953"/>
                </a:cubicBezTo>
                <a:cubicBezTo>
                  <a:pt x="627867" y="491242"/>
                  <a:pt x="626670" y="490228"/>
                  <a:pt x="626670" y="488909"/>
                </a:cubicBezTo>
                <a:cubicBezTo>
                  <a:pt x="626769" y="488198"/>
                  <a:pt x="627169" y="486575"/>
                  <a:pt x="627867" y="484038"/>
                </a:cubicBezTo>
                <a:cubicBezTo>
                  <a:pt x="630292" y="479484"/>
                  <a:pt x="632537" y="476262"/>
                  <a:pt x="634601" y="474371"/>
                </a:cubicBezTo>
                <a:cubicBezTo>
                  <a:pt x="636666" y="472481"/>
                  <a:pt x="638467" y="471847"/>
                  <a:pt x="640005" y="472469"/>
                </a:cubicBezTo>
                <a:cubicBezTo>
                  <a:pt x="637058" y="471859"/>
                  <a:pt x="635636" y="475512"/>
                  <a:pt x="635737" y="483429"/>
                </a:cubicBezTo>
                <a:cubicBezTo>
                  <a:pt x="635636" y="484038"/>
                  <a:pt x="635839" y="484646"/>
                  <a:pt x="636347" y="485255"/>
                </a:cubicBezTo>
                <a:cubicBezTo>
                  <a:pt x="639395" y="487082"/>
                  <a:pt x="642443" y="484646"/>
                  <a:pt x="645491" y="477949"/>
                </a:cubicBezTo>
                <a:cubicBezTo>
                  <a:pt x="646380" y="476440"/>
                  <a:pt x="646888" y="475044"/>
                  <a:pt x="647015" y="473762"/>
                </a:cubicBezTo>
                <a:cubicBezTo>
                  <a:pt x="647142" y="472479"/>
                  <a:pt x="647040" y="471233"/>
                  <a:pt x="646710" y="470023"/>
                </a:cubicBezTo>
                <a:lnTo>
                  <a:pt x="643053" y="463908"/>
                </a:lnTo>
                <a:cubicBezTo>
                  <a:pt x="642722" y="462366"/>
                  <a:pt x="642773" y="460404"/>
                  <a:pt x="643205" y="458022"/>
                </a:cubicBezTo>
                <a:cubicBezTo>
                  <a:pt x="643637" y="455640"/>
                  <a:pt x="644602" y="452913"/>
                  <a:pt x="646101" y="449843"/>
                </a:cubicBezTo>
                <a:lnTo>
                  <a:pt x="651641" y="438304"/>
                </a:lnTo>
                <a:lnTo>
                  <a:pt x="649834" y="431625"/>
                </a:lnTo>
                <a:cubicBezTo>
                  <a:pt x="650139" y="431294"/>
                  <a:pt x="650591" y="431040"/>
                  <a:pt x="651191" y="430862"/>
                </a:cubicBezTo>
                <a:cubicBezTo>
                  <a:pt x="651791" y="430684"/>
                  <a:pt x="652540" y="430735"/>
                  <a:pt x="653438" y="431015"/>
                </a:cubicBezTo>
                <a:cubicBezTo>
                  <a:pt x="655251" y="431015"/>
                  <a:pt x="656466" y="431625"/>
                  <a:pt x="657083" y="432845"/>
                </a:cubicBezTo>
                <a:cubicBezTo>
                  <a:pt x="657694" y="433452"/>
                  <a:pt x="657083" y="435271"/>
                  <a:pt x="655247" y="438304"/>
                </a:cubicBezTo>
                <a:cubicBezTo>
                  <a:pt x="654039" y="441337"/>
                  <a:pt x="653435" y="443156"/>
                  <a:pt x="653438" y="443763"/>
                </a:cubicBezTo>
                <a:cubicBezTo>
                  <a:pt x="653537" y="444471"/>
                  <a:pt x="653936" y="444875"/>
                  <a:pt x="654635" y="444976"/>
                </a:cubicBezTo>
                <a:cubicBezTo>
                  <a:pt x="656152" y="444976"/>
                  <a:pt x="657401" y="444521"/>
                  <a:pt x="658383" y="443611"/>
                </a:cubicBezTo>
                <a:cubicBezTo>
                  <a:pt x="659364" y="442701"/>
                  <a:pt x="660155" y="441337"/>
                  <a:pt x="660754" y="439517"/>
                </a:cubicBezTo>
                <a:lnTo>
                  <a:pt x="677233" y="403558"/>
                </a:lnTo>
                <a:cubicBezTo>
                  <a:pt x="678159" y="402325"/>
                  <a:pt x="678710" y="401282"/>
                  <a:pt x="678886" y="400431"/>
                </a:cubicBezTo>
                <a:cubicBezTo>
                  <a:pt x="679061" y="399579"/>
                  <a:pt x="678710" y="398994"/>
                  <a:pt x="677834" y="398677"/>
                </a:cubicBezTo>
                <a:cubicBezTo>
                  <a:pt x="678162" y="399274"/>
                  <a:pt x="677505" y="400367"/>
                  <a:pt x="675864" y="401956"/>
                </a:cubicBezTo>
                <a:cubicBezTo>
                  <a:pt x="674222" y="403545"/>
                  <a:pt x="671429" y="405706"/>
                  <a:pt x="667485" y="408439"/>
                </a:cubicBezTo>
                <a:cubicBezTo>
                  <a:pt x="666593" y="408426"/>
                  <a:pt x="666389" y="407689"/>
                  <a:pt x="666873" y="406227"/>
                </a:cubicBezTo>
                <a:cubicBezTo>
                  <a:pt x="667358" y="404765"/>
                  <a:pt x="668377" y="402655"/>
                  <a:pt x="669933" y="399897"/>
                </a:cubicBezTo>
                <a:cubicBezTo>
                  <a:pt x="669652" y="398982"/>
                  <a:pt x="669601" y="397761"/>
                  <a:pt x="669780" y="396236"/>
                </a:cubicBezTo>
                <a:cubicBezTo>
                  <a:pt x="669958" y="394711"/>
                  <a:pt x="670213" y="392880"/>
                  <a:pt x="670545" y="390745"/>
                </a:cubicBezTo>
                <a:lnTo>
                  <a:pt x="672992" y="388914"/>
                </a:lnTo>
                <a:cubicBezTo>
                  <a:pt x="673897" y="388914"/>
                  <a:pt x="674833" y="389372"/>
                  <a:pt x="675801" y="390287"/>
                </a:cubicBezTo>
                <a:cubicBezTo>
                  <a:pt x="676769" y="391202"/>
                  <a:pt x="677847" y="392575"/>
                  <a:pt x="679036" y="394406"/>
                </a:cubicBezTo>
                <a:cubicBezTo>
                  <a:pt x="679311" y="394393"/>
                  <a:pt x="679816" y="393961"/>
                  <a:pt x="680551" y="393109"/>
                </a:cubicBezTo>
                <a:cubicBezTo>
                  <a:pt x="681286" y="392257"/>
                  <a:pt x="682406" y="391062"/>
                  <a:pt x="683911" y="389524"/>
                </a:cubicBezTo>
                <a:cubicBezTo>
                  <a:pt x="685148" y="387999"/>
                  <a:pt x="686194" y="386779"/>
                  <a:pt x="687048" y="385863"/>
                </a:cubicBezTo>
                <a:cubicBezTo>
                  <a:pt x="687903" y="384948"/>
                  <a:pt x="688489" y="384338"/>
                  <a:pt x="688808" y="384033"/>
                </a:cubicBezTo>
                <a:cubicBezTo>
                  <a:pt x="689420" y="384033"/>
                  <a:pt x="690032" y="384643"/>
                  <a:pt x="690645" y="385863"/>
                </a:cubicBezTo>
                <a:lnTo>
                  <a:pt x="691869" y="388304"/>
                </a:lnTo>
                <a:cubicBezTo>
                  <a:pt x="692149" y="388317"/>
                  <a:pt x="692353" y="388291"/>
                  <a:pt x="692481" y="388228"/>
                </a:cubicBezTo>
                <a:cubicBezTo>
                  <a:pt x="692608" y="388164"/>
                  <a:pt x="692813" y="387986"/>
                  <a:pt x="693093" y="387694"/>
                </a:cubicBezTo>
                <a:lnTo>
                  <a:pt x="694317" y="386474"/>
                </a:lnTo>
                <a:cubicBezTo>
                  <a:pt x="695529" y="384631"/>
                  <a:pt x="696473" y="381300"/>
                  <a:pt x="697149" y="376482"/>
                </a:cubicBezTo>
                <a:cubicBezTo>
                  <a:pt x="697825" y="371665"/>
                  <a:pt x="698309" y="365436"/>
                  <a:pt x="698602" y="357797"/>
                </a:cubicBezTo>
                <a:lnTo>
                  <a:pt x="699201" y="348644"/>
                </a:lnTo>
                <a:cubicBezTo>
                  <a:pt x="698901" y="348329"/>
                  <a:pt x="698293" y="348507"/>
                  <a:pt x="697376" y="349180"/>
                </a:cubicBezTo>
                <a:cubicBezTo>
                  <a:pt x="696460" y="349853"/>
                  <a:pt x="695236" y="351098"/>
                  <a:pt x="693705" y="352915"/>
                </a:cubicBezTo>
                <a:lnTo>
                  <a:pt x="688808" y="358407"/>
                </a:lnTo>
                <a:cubicBezTo>
                  <a:pt x="688477" y="358089"/>
                  <a:pt x="688222" y="357657"/>
                  <a:pt x="688043" y="357110"/>
                </a:cubicBezTo>
                <a:cubicBezTo>
                  <a:pt x="687864" y="356564"/>
                  <a:pt x="687915" y="355979"/>
                  <a:pt x="688196" y="355356"/>
                </a:cubicBezTo>
                <a:lnTo>
                  <a:pt x="693705" y="344412"/>
                </a:lnTo>
                <a:lnTo>
                  <a:pt x="694930" y="340181"/>
                </a:lnTo>
                <a:cubicBezTo>
                  <a:pt x="695237" y="340458"/>
                  <a:pt x="695847" y="340508"/>
                  <a:pt x="696761" y="340332"/>
                </a:cubicBezTo>
                <a:cubicBezTo>
                  <a:pt x="697675" y="340155"/>
                  <a:pt x="698888" y="339904"/>
                  <a:pt x="700399" y="339576"/>
                </a:cubicBezTo>
                <a:cubicBezTo>
                  <a:pt x="700984" y="337747"/>
                  <a:pt x="701762" y="336376"/>
                  <a:pt x="702732" y="335461"/>
                </a:cubicBezTo>
                <a:cubicBezTo>
                  <a:pt x="703702" y="334547"/>
                  <a:pt x="704944" y="334090"/>
                  <a:pt x="706458" y="334090"/>
                </a:cubicBezTo>
                <a:cubicBezTo>
                  <a:pt x="706750" y="334077"/>
                  <a:pt x="706928" y="334102"/>
                  <a:pt x="706992" y="334166"/>
                </a:cubicBezTo>
                <a:cubicBezTo>
                  <a:pt x="707056" y="334229"/>
                  <a:pt x="707081" y="334407"/>
                  <a:pt x="707068" y="334699"/>
                </a:cubicBezTo>
                <a:lnTo>
                  <a:pt x="705236" y="340181"/>
                </a:lnTo>
                <a:cubicBezTo>
                  <a:pt x="704333" y="341994"/>
                  <a:pt x="703697" y="343506"/>
                  <a:pt x="703328" y="344715"/>
                </a:cubicBezTo>
                <a:cubicBezTo>
                  <a:pt x="702959" y="345924"/>
                  <a:pt x="702781" y="346830"/>
                  <a:pt x="702793" y="347435"/>
                </a:cubicBezTo>
                <a:cubicBezTo>
                  <a:pt x="702781" y="347737"/>
                  <a:pt x="702806" y="348040"/>
                  <a:pt x="702870" y="348342"/>
                </a:cubicBezTo>
                <a:cubicBezTo>
                  <a:pt x="702933" y="348645"/>
                  <a:pt x="703111" y="348949"/>
                  <a:pt x="703404" y="349255"/>
                </a:cubicBezTo>
                <a:cubicBezTo>
                  <a:pt x="703735" y="349559"/>
                  <a:pt x="704295" y="349560"/>
                  <a:pt x="705084" y="349256"/>
                </a:cubicBezTo>
                <a:cubicBezTo>
                  <a:pt x="705872" y="348952"/>
                  <a:pt x="706738" y="348345"/>
                  <a:pt x="707679" y="347435"/>
                </a:cubicBezTo>
                <a:cubicBezTo>
                  <a:pt x="709511" y="345521"/>
                  <a:pt x="710733" y="344513"/>
                  <a:pt x="711343" y="344412"/>
                </a:cubicBezTo>
                <a:cubicBezTo>
                  <a:pt x="711954" y="344412"/>
                  <a:pt x="711954" y="345621"/>
                  <a:pt x="711343" y="348039"/>
                </a:cubicBezTo>
                <a:cubicBezTo>
                  <a:pt x="711063" y="349257"/>
                  <a:pt x="711013" y="350171"/>
                  <a:pt x="711191" y="350781"/>
                </a:cubicBezTo>
                <a:cubicBezTo>
                  <a:pt x="711369" y="351390"/>
                  <a:pt x="711623" y="351695"/>
                  <a:pt x="711954" y="351695"/>
                </a:cubicBezTo>
                <a:cubicBezTo>
                  <a:pt x="713786" y="351786"/>
                  <a:pt x="715008" y="348553"/>
                  <a:pt x="715618" y="341994"/>
                </a:cubicBezTo>
                <a:lnTo>
                  <a:pt x="724779" y="321288"/>
                </a:lnTo>
                <a:cubicBezTo>
                  <a:pt x="726904" y="316132"/>
                  <a:pt x="729829" y="310290"/>
                  <a:pt x="733555" y="303762"/>
                </a:cubicBezTo>
                <a:cubicBezTo>
                  <a:pt x="737281" y="297234"/>
                  <a:pt x="741880" y="289868"/>
                  <a:pt x="747353" y="281664"/>
                </a:cubicBezTo>
                <a:lnTo>
                  <a:pt x="772911" y="243869"/>
                </a:lnTo>
                <a:cubicBezTo>
                  <a:pt x="772899" y="242040"/>
                  <a:pt x="773534" y="239297"/>
                  <a:pt x="774818" y="235639"/>
                </a:cubicBezTo>
                <a:cubicBezTo>
                  <a:pt x="776102" y="231982"/>
                  <a:pt x="778110" y="227410"/>
                  <a:pt x="780843" y="221923"/>
                </a:cubicBezTo>
                <a:lnTo>
                  <a:pt x="808297" y="181080"/>
                </a:lnTo>
                <a:cubicBezTo>
                  <a:pt x="811971" y="175606"/>
                  <a:pt x="814691" y="171466"/>
                  <a:pt x="816458" y="168660"/>
                </a:cubicBezTo>
                <a:cubicBezTo>
                  <a:pt x="818224" y="165853"/>
                  <a:pt x="818961" y="164303"/>
                  <a:pt x="818669" y="164011"/>
                </a:cubicBezTo>
                <a:cubicBezTo>
                  <a:pt x="817767" y="164011"/>
                  <a:pt x="816979" y="163859"/>
                  <a:pt x="816305" y="163554"/>
                </a:cubicBezTo>
                <a:cubicBezTo>
                  <a:pt x="815631" y="163249"/>
                  <a:pt x="814996" y="162792"/>
                  <a:pt x="814398" y="162183"/>
                </a:cubicBezTo>
                <a:cubicBezTo>
                  <a:pt x="814411" y="161878"/>
                  <a:pt x="814691" y="161573"/>
                  <a:pt x="815237" y="161268"/>
                </a:cubicBezTo>
                <a:cubicBezTo>
                  <a:pt x="815784" y="160963"/>
                  <a:pt x="816521" y="160659"/>
                  <a:pt x="817449" y="160354"/>
                </a:cubicBezTo>
                <a:cubicBezTo>
                  <a:pt x="819889" y="159744"/>
                  <a:pt x="821109" y="159135"/>
                  <a:pt x="821109" y="158525"/>
                </a:cubicBezTo>
                <a:cubicBezTo>
                  <a:pt x="824160" y="151311"/>
                  <a:pt x="828431" y="143183"/>
                  <a:pt x="833922" y="134141"/>
                </a:cubicBezTo>
                <a:lnTo>
                  <a:pt x="835142" y="136579"/>
                </a:lnTo>
                <a:lnTo>
                  <a:pt x="835142" y="140237"/>
                </a:lnTo>
                <a:cubicBezTo>
                  <a:pt x="836375" y="139919"/>
                  <a:pt x="837417" y="139488"/>
                  <a:pt x="838269" y="138942"/>
                </a:cubicBezTo>
                <a:cubicBezTo>
                  <a:pt x="839120" y="138395"/>
                  <a:pt x="839705" y="137811"/>
                  <a:pt x="840023" y="137189"/>
                </a:cubicBezTo>
                <a:lnTo>
                  <a:pt x="855827" y="114024"/>
                </a:lnTo>
                <a:cubicBezTo>
                  <a:pt x="855726" y="113415"/>
                  <a:pt x="854718" y="113415"/>
                  <a:pt x="852803" y="114024"/>
                </a:cubicBezTo>
                <a:cubicBezTo>
                  <a:pt x="851593" y="114304"/>
                  <a:pt x="850686" y="114354"/>
                  <a:pt x="850081" y="114177"/>
                </a:cubicBezTo>
                <a:cubicBezTo>
                  <a:pt x="849476" y="113999"/>
                  <a:pt x="849174" y="113745"/>
                  <a:pt x="849174" y="113415"/>
                </a:cubicBezTo>
                <a:cubicBezTo>
                  <a:pt x="849879" y="109046"/>
                  <a:pt x="852097" y="106811"/>
                  <a:pt x="855827" y="106709"/>
                </a:cubicBezTo>
                <a:cubicBezTo>
                  <a:pt x="856432" y="106811"/>
                  <a:pt x="857036" y="107217"/>
                  <a:pt x="857641" y="107928"/>
                </a:cubicBezTo>
                <a:lnTo>
                  <a:pt x="859461" y="109147"/>
                </a:lnTo>
                <a:cubicBezTo>
                  <a:pt x="860071" y="109046"/>
                  <a:pt x="860681" y="108639"/>
                  <a:pt x="861291" y="107928"/>
                </a:cubicBezTo>
                <a:cubicBezTo>
                  <a:pt x="860681" y="106988"/>
                  <a:pt x="860223" y="105972"/>
                  <a:pt x="859918" y="104880"/>
                </a:cubicBezTo>
                <a:cubicBezTo>
                  <a:pt x="859613" y="103788"/>
                  <a:pt x="859461" y="102772"/>
                  <a:pt x="859461" y="101832"/>
                </a:cubicBezTo>
                <a:cubicBezTo>
                  <a:pt x="863121" y="101121"/>
                  <a:pt x="866780" y="99495"/>
                  <a:pt x="870440" y="96955"/>
                </a:cubicBezTo>
                <a:cubicBezTo>
                  <a:pt x="871647" y="94238"/>
                  <a:pt x="873655" y="90529"/>
                  <a:pt x="876463" y="85830"/>
                </a:cubicBezTo>
                <a:cubicBezTo>
                  <a:pt x="879271" y="81131"/>
                  <a:pt x="882956" y="75289"/>
                  <a:pt x="887518" y="68304"/>
                </a:cubicBezTo>
                <a:lnTo>
                  <a:pt x="890143" y="65360"/>
                </a:lnTo>
                <a:lnTo>
                  <a:pt x="890143" y="218021"/>
                </a:lnTo>
                <a:lnTo>
                  <a:pt x="821109" y="312144"/>
                </a:lnTo>
                <a:cubicBezTo>
                  <a:pt x="820779" y="312766"/>
                  <a:pt x="818695" y="315179"/>
                  <a:pt x="814856" y="319383"/>
                </a:cubicBezTo>
                <a:cubicBezTo>
                  <a:pt x="811017" y="323587"/>
                  <a:pt x="805577" y="329505"/>
                  <a:pt x="798536" y="337138"/>
                </a:cubicBezTo>
                <a:cubicBezTo>
                  <a:pt x="798243" y="337443"/>
                  <a:pt x="798065" y="337747"/>
                  <a:pt x="798002" y="338052"/>
                </a:cubicBezTo>
                <a:cubicBezTo>
                  <a:pt x="797938" y="338357"/>
                  <a:pt x="797913" y="338662"/>
                  <a:pt x="797926" y="338967"/>
                </a:cubicBezTo>
                <a:lnTo>
                  <a:pt x="799756" y="339576"/>
                </a:lnTo>
                <a:cubicBezTo>
                  <a:pt x="800074" y="339881"/>
                  <a:pt x="800353" y="340186"/>
                  <a:pt x="800595" y="340491"/>
                </a:cubicBezTo>
                <a:cubicBezTo>
                  <a:pt x="800836" y="340795"/>
                  <a:pt x="800963" y="341100"/>
                  <a:pt x="800976" y="341405"/>
                </a:cubicBezTo>
                <a:cubicBezTo>
                  <a:pt x="800976" y="342624"/>
                  <a:pt x="800366" y="343843"/>
                  <a:pt x="799146" y="345063"/>
                </a:cubicBezTo>
                <a:cubicBezTo>
                  <a:pt x="793655" y="350447"/>
                  <a:pt x="783893" y="368939"/>
                  <a:pt x="769861" y="400536"/>
                </a:cubicBezTo>
                <a:cubicBezTo>
                  <a:pt x="767751" y="403254"/>
                  <a:pt x="765717" y="406353"/>
                  <a:pt x="763760" y="409833"/>
                </a:cubicBezTo>
                <a:cubicBezTo>
                  <a:pt x="761802" y="413312"/>
                  <a:pt x="759769" y="417326"/>
                  <a:pt x="757659" y="421872"/>
                </a:cubicBezTo>
                <a:cubicBezTo>
                  <a:pt x="758561" y="423104"/>
                  <a:pt x="758892" y="424755"/>
                  <a:pt x="758650" y="426824"/>
                </a:cubicBezTo>
                <a:cubicBezTo>
                  <a:pt x="758409" y="428894"/>
                  <a:pt x="757672" y="431305"/>
                  <a:pt x="756439" y="434058"/>
                </a:cubicBezTo>
                <a:cubicBezTo>
                  <a:pt x="751594" y="439618"/>
                  <a:pt x="747351" y="444268"/>
                  <a:pt x="743710" y="448009"/>
                </a:cubicBezTo>
                <a:cubicBezTo>
                  <a:pt x="743086" y="448314"/>
                  <a:pt x="742501" y="448466"/>
                  <a:pt x="741953" y="448466"/>
                </a:cubicBezTo>
                <a:cubicBezTo>
                  <a:pt x="741406" y="448466"/>
                  <a:pt x="740973" y="448314"/>
                  <a:pt x="740655" y="448009"/>
                </a:cubicBezTo>
                <a:cubicBezTo>
                  <a:pt x="740044" y="447301"/>
                  <a:pt x="740044" y="446290"/>
                  <a:pt x="740655" y="444976"/>
                </a:cubicBezTo>
                <a:lnTo>
                  <a:pt x="747959" y="432845"/>
                </a:lnTo>
                <a:lnTo>
                  <a:pt x="746143" y="431016"/>
                </a:lnTo>
                <a:lnTo>
                  <a:pt x="738822" y="437697"/>
                </a:lnTo>
                <a:cubicBezTo>
                  <a:pt x="738491" y="438001"/>
                  <a:pt x="737931" y="438759"/>
                  <a:pt x="737142" y="439972"/>
                </a:cubicBezTo>
                <a:cubicBezTo>
                  <a:pt x="736353" y="441185"/>
                  <a:pt x="735487" y="442853"/>
                  <a:pt x="734546" y="444976"/>
                </a:cubicBezTo>
                <a:lnTo>
                  <a:pt x="730880" y="451059"/>
                </a:lnTo>
                <a:cubicBezTo>
                  <a:pt x="729963" y="450741"/>
                  <a:pt x="729658" y="449701"/>
                  <a:pt x="729963" y="447940"/>
                </a:cubicBezTo>
                <a:cubicBezTo>
                  <a:pt x="730269" y="446179"/>
                  <a:pt x="731185" y="443776"/>
                  <a:pt x="732713" y="440730"/>
                </a:cubicBezTo>
                <a:lnTo>
                  <a:pt x="740655" y="426749"/>
                </a:lnTo>
                <a:cubicBezTo>
                  <a:pt x="742475" y="423422"/>
                  <a:pt x="743722" y="420628"/>
                  <a:pt x="744395" y="418367"/>
                </a:cubicBezTo>
                <a:cubicBezTo>
                  <a:pt x="745069" y="416106"/>
                  <a:pt x="745248" y="414227"/>
                  <a:pt x="744932" y="412728"/>
                </a:cubicBezTo>
                <a:cubicBezTo>
                  <a:pt x="744041" y="411496"/>
                  <a:pt x="742768" y="411979"/>
                  <a:pt x="741113" y="414176"/>
                </a:cubicBezTo>
                <a:cubicBezTo>
                  <a:pt x="739459" y="416373"/>
                  <a:pt x="737269" y="420361"/>
                  <a:pt x="734546" y="426139"/>
                </a:cubicBezTo>
                <a:lnTo>
                  <a:pt x="714995" y="468755"/>
                </a:lnTo>
                <a:cubicBezTo>
                  <a:pt x="713493" y="471488"/>
                  <a:pt x="712526" y="473649"/>
                  <a:pt x="712093" y="475238"/>
                </a:cubicBezTo>
                <a:cubicBezTo>
                  <a:pt x="711660" y="476827"/>
                  <a:pt x="711609" y="477920"/>
                  <a:pt x="711940" y="478517"/>
                </a:cubicBezTo>
                <a:cubicBezTo>
                  <a:pt x="712271" y="478835"/>
                  <a:pt x="712678" y="479115"/>
                  <a:pt x="713162" y="479356"/>
                </a:cubicBezTo>
                <a:cubicBezTo>
                  <a:pt x="713646" y="479598"/>
                  <a:pt x="714053" y="479725"/>
                  <a:pt x="714384" y="479738"/>
                </a:cubicBezTo>
                <a:cubicBezTo>
                  <a:pt x="714982" y="479751"/>
                  <a:pt x="715619" y="479573"/>
                  <a:pt x="716293" y="479204"/>
                </a:cubicBezTo>
                <a:cubicBezTo>
                  <a:pt x="716968" y="478835"/>
                  <a:pt x="717757" y="478200"/>
                  <a:pt x="718661" y="477297"/>
                </a:cubicBezTo>
                <a:cubicBezTo>
                  <a:pt x="718941" y="477284"/>
                  <a:pt x="719144" y="477310"/>
                  <a:pt x="719272" y="477373"/>
                </a:cubicBezTo>
                <a:cubicBezTo>
                  <a:pt x="719399" y="477437"/>
                  <a:pt x="719603" y="477615"/>
                  <a:pt x="719883" y="477907"/>
                </a:cubicBezTo>
                <a:cubicBezTo>
                  <a:pt x="719577" y="479458"/>
                  <a:pt x="718813" y="481696"/>
                  <a:pt x="717591" y="484619"/>
                </a:cubicBezTo>
                <a:cubicBezTo>
                  <a:pt x="716370" y="487543"/>
                  <a:pt x="714689" y="491001"/>
                  <a:pt x="712551" y="494992"/>
                </a:cubicBezTo>
                <a:cubicBezTo>
                  <a:pt x="710438" y="498666"/>
                  <a:pt x="708778" y="501844"/>
                  <a:pt x="707573" y="504527"/>
                </a:cubicBezTo>
                <a:cubicBezTo>
                  <a:pt x="706367" y="507209"/>
                  <a:pt x="705612" y="509319"/>
                  <a:pt x="705308" y="510857"/>
                </a:cubicBezTo>
                <a:cubicBezTo>
                  <a:pt x="704089" y="516018"/>
                  <a:pt x="703327" y="519883"/>
                  <a:pt x="703022" y="522451"/>
                </a:cubicBezTo>
                <a:cubicBezTo>
                  <a:pt x="702717" y="525019"/>
                  <a:pt x="702870" y="526442"/>
                  <a:pt x="703479" y="526722"/>
                </a:cubicBezTo>
                <a:cubicBezTo>
                  <a:pt x="704088" y="527014"/>
                  <a:pt x="705300" y="525210"/>
                  <a:pt x="707116" y="521310"/>
                </a:cubicBezTo>
                <a:cubicBezTo>
                  <a:pt x="708932" y="517409"/>
                  <a:pt x="711356" y="511492"/>
                  <a:pt x="714387" y="503559"/>
                </a:cubicBezTo>
                <a:cubicBezTo>
                  <a:pt x="714715" y="503254"/>
                  <a:pt x="715119" y="503101"/>
                  <a:pt x="715599" y="503101"/>
                </a:cubicBezTo>
                <a:cubicBezTo>
                  <a:pt x="716079" y="503101"/>
                  <a:pt x="716484" y="503254"/>
                  <a:pt x="716814" y="503559"/>
                </a:cubicBezTo>
                <a:lnTo>
                  <a:pt x="716205" y="512017"/>
                </a:lnTo>
                <a:cubicBezTo>
                  <a:pt x="714387" y="512626"/>
                  <a:pt x="712569" y="515065"/>
                  <a:pt x="710751" y="519332"/>
                </a:cubicBezTo>
                <a:cubicBezTo>
                  <a:pt x="711362" y="522482"/>
                  <a:pt x="711351" y="525936"/>
                  <a:pt x="710718" y="529695"/>
                </a:cubicBezTo>
                <a:cubicBezTo>
                  <a:pt x="709816" y="529365"/>
                  <a:pt x="709029" y="529111"/>
                  <a:pt x="708356" y="528933"/>
                </a:cubicBezTo>
                <a:cubicBezTo>
                  <a:pt x="707683" y="528755"/>
                  <a:pt x="707048" y="528806"/>
                  <a:pt x="706451" y="529086"/>
                </a:cubicBezTo>
                <a:cubicBezTo>
                  <a:pt x="707670" y="530813"/>
                  <a:pt x="707670" y="532845"/>
                  <a:pt x="706451" y="535182"/>
                </a:cubicBezTo>
                <a:cubicBezTo>
                  <a:pt x="705261" y="536071"/>
                  <a:pt x="704335" y="537036"/>
                  <a:pt x="703671" y="538077"/>
                </a:cubicBezTo>
                <a:cubicBezTo>
                  <a:pt x="703007" y="539119"/>
                  <a:pt x="702531" y="540389"/>
                  <a:pt x="702243" y="541887"/>
                </a:cubicBezTo>
                <a:lnTo>
                  <a:pt x="702260" y="545577"/>
                </a:lnTo>
                <a:cubicBezTo>
                  <a:pt x="703987" y="542526"/>
                  <a:pt x="705410" y="540086"/>
                  <a:pt x="706527" y="538255"/>
                </a:cubicBezTo>
                <a:lnTo>
                  <a:pt x="704089" y="549849"/>
                </a:lnTo>
                <a:cubicBezTo>
                  <a:pt x="700723" y="561455"/>
                  <a:pt x="698158" y="570278"/>
                  <a:pt x="696393" y="576316"/>
                </a:cubicBezTo>
                <a:cubicBezTo>
                  <a:pt x="694627" y="582355"/>
                  <a:pt x="693738" y="585533"/>
                  <a:pt x="693726" y="585851"/>
                </a:cubicBezTo>
                <a:cubicBezTo>
                  <a:pt x="693624" y="587681"/>
                  <a:pt x="693827" y="588902"/>
                  <a:pt x="694335" y="589512"/>
                </a:cubicBezTo>
                <a:cubicBezTo>
                  <a:pt x="695834" y="590401"/>
                  <a:pt x="697256" y="589965"/>
                  <a:pt x="698602" y="588204"/>
                </a:cubicBezTo>
                <a:cubicBezTo>
                  <a:pt x="699949" y="586443"/>
                  <a:pt x="701371" y="583421"/>
                  <a:pt x="702870" y="579139"/>
                </a:cubicBezTo>
                <a:cubicBezTo>
                  <a:pt x="702578" y="577588"/>
                  <a:pt x="702856" y="575503"/>
                  <a:pt x="703705" y="572884"/>
                </a:cubicBezTo>
                <a:cubicBezTo>
                  <a:pt x="704554" y="570265"/>
                  <a:pt x="705894" y="567265"/>
                  <a:pt x="707725" y="563884"/>
                </a:cubicBezTo>
                <a:cubicBezTo>
                  <a:pt x="708323" y="561455"/>
                  <a:pt x="708922" y="559752"/>
                  <a:pt x="709522" y="558773"/>
                </a:cubicBezTo>
                <a:cubicBezTo>
                  <a:pt x="710122" y="557794"/>
                  <a:pt x="710724" y="557464"/>
                  <a:pt x="711328" y="557781"/>
                </a:cubicBezTo>
                <a:cubicBezTo>
                  <a:pt x="711620" y="558074"/>
                  <a:pt x="711798" y="558404"/>
                  <a:pt x="711861" y="558773"/>
                </a:cubicBezTo>
                <a:cubicBezTo>
                  <a:pt x="711925" y="559142"/>
                  <a:pt x="711950" y="559625"/>
                  <a:pt x="711937" y="560222"/>
                </a:cubicBezTo>
                <a:cubicBezTo>
                  <a:pt x="711924" y="561735"/>
                  <a:pt x="711496" y="564354"/>
                  <a:pt x="710654" y="568079"/>
                </a:cubicBezTo>
                <a:cubicBezTo>
                  <a:pt x="709812" y="571803"/>
                  <a:pt x="708636" y="576711"/>
                  <a:pt x="707126" y="582800"/>
                </a:cubicBezTo>
                <a:lnTo>
                  <a:pt x="702260" y="601628"/>
                </a:lnTo>
                <a:lnTo>
                  <a:pt x="703479" y="605895"/>
                </a:lnTo>
                <a:cubicBezTo>
                  <a:pt x="704698" y="606403"/>
                  <a:pt x="705918" y="604168"/>
                  <a:pt x="707137" y="599190"/>
                </a:cubicBezTo>
                <a:lnTo>
                  <a:pt x="708957" y="591312"/>
                </a:lnTo>
                <a:cubicBezTo>
                  <a:pt x="710773" y="588389"/>
                  <a:pt x="713195" y="582098"/>
                  <a:pt x="716222" y="572438"/>
                </a:cubicBezTo>
                <a:lnTo>
                  <a:pt x="721692" y="553535"/>
                </a:lnTo>
                <a:cubicBezTo>
                  <a:pt x="722301" y="552315"/>
                  <a:pt x="722911" y="551705"/>
                  <a:pt x="723521" y="551705"/>
                </a:cubicBezTo>
                <a:cubicBezTo>
                  <a:pt x="723826" y="551718"/>
                  <a:pt x="724131" y="551998"/>
                  <a:pt x="724435" y="552544"/>
                </a:cubicBezTo>
                <a:cubicBezTo>
                  <a:pt x="724740" y="553090"/>
                  <a:pt x="725045" y="553827"/>
                  <a:pt x="725350" y="554754"/>
                </a:cubicBezTo>
                <a:cubicBezTo>
                  <a:pt x="725655" y="555682"/>
                  <a:pt x="725807" y="556571"/>
                  <a:pt x="725807" y="557422"/>
                </a:cubicBezTo>
                <a:cubicBezTo>
                  <a:pt x="725807" y="558273"/>
                  <a:pt x="725655" y="559010"/>
                  <a:pt x="725350" y="559633"/>
                </a:cubicBezTo>
                <a:lnTo>
                  <a:pt x="718038" y="579756"/>
                </a:lnTo>
                <a:cubicBezTo>
                  <a:pt x="718925" y="580378"/>
                  <a:pt x="719584" y="581267"/>
                  <a:pt x="720015" y="582423"/>
                </a:cubicBezTo>
                <a:cubicBezTo>
                  <a:pt x="720447" y="583579"/>
                  <a:pt x="720802" y="584926"/>
                  <a:pt x="721082" y="586463"/>
                </a:cubicBezTo>
                <a:lnTo>
                  <a:pt x="716827" y="619306"/>
                </a:lnTo>
                <a:cubicBezTo>
                  <a:pt x="715918" y="629390"/>
                  <a:pt x="716374" y="637874"/>
                  <a:pt x="718197" y="644757"/>
                </a:cubicBezTo>
                <a:cubicBezTo>
                  <a:pt x="720020" y="651640"/>
                  <a:pt x="723217" y="656771"/>
                  <a:pt x="727789" y="660149"/>
                </a:cubicBezTo>
                <a:cubicBezTo>
                  <a:pt x="729897" y="661661"/>
                  <a:pt x="732082" y="662753"/>
                  <a:pt x="734343" y="663426"/>
                </a:cubicBezTo>
                <a:cubicBezTo>
                  <a:pt x="736604" y="664099"/>
                  <a:pt x="739094" y="664429"/>
                  <a:pt x="741812" y="664417"/>
                </a:cubicBezTo>
                <a:cubicBezTo>
                  <a:pt x="752178" y="664518"/>
                  <a:pt x="761933" y="661267"/>
                  <a:pt x="771079" y="654663"/>
                </a:cubicBezTo>
                <a:cubicBezTo>
                  <a:pt x="796078" y="638306"/>
                  <a:pt x="814979" y="618595"/>
                  <a:pt x="827783" y="595532"/>
                </a:cubicBezTo>
                <a:lnTo>
                  <a:pt x="890143" y="480006"/>
                </a:lnTo>
                <a:lnTo>
                  <a:pt x="890143" y="573057"/>
                </a:lnTo>
                <a:lnTo>
                  <a:pt x="889499" y="572291"/>
                </a:lnTo>
                <a:cubicBezTo>
                  <a:pt x="888717" y="571859"/>
                  <a:pt x="887860" y="571504"/>
                  <a:pt x="886926" y="571224"/>
                </a:cubicBezTo>
                <a:cubicBezTo>
                  <a:pt x="885615" y="571732"/>
                  <a:pt x="884606" y="573155"/>
                  <a:pt x="883900" y="575491"/>
                </a:cubicBezTo>
                <a:lnTo>
                  <a:pt x="882083" y="579759"/>
                </a:lnTo>
                <a:cubicBezTo>
                  <a:pt x="881479" y="579860"/>
                  <a:pt x="880872" y="579657"/>
                  <a:pt x="880263" y="579149"/>
                </a:cubicBezTo>
                <a:cubicBezTo>
                  <a:pt x="879654" y="575491"/>
                  <a:pt x="879044" y="573663"/>
                  <a:pt x="878434" y="573663"/>
                </a:cubicBezTo>
                <a:cubicBezTo>
                  <a:pt x="878156" y="573675"/>
                  <a:pt x="877644" y="574869"/>
                  <a:pt x="876900" y="577244"/>
                </a:cubicBezTo>
                <a:cubicBezTo>
                  <a:pt x="876155" y="579619"/>
                  <a:pt x="875016" y="583099"/>
                  <a:pt x="873481" y="587683"/>
                </a:cubicBezTo>
                <a:cubicBezTo>
                  <a:pt x="873152" y="588598"/>
                  <a:pt x="872899" y="589360"/>
                  <a:pt x="872723" y="589969"/>
                </a:cubicBezTo>
                <a:cubicBezTo>
                  <a:pt x="872548" y="590579"/>
                  <a:pt x="872597" y="591036"/>
                  <a:pt x="872872" y="591341"/>
                </a:cubicBezTo>
                <a:cubicBezTo>
                  <a:pt x="875920" y="588395"/>
                  <a:pt x="878358" y="586363"/>
                  <a:pt x="880187" y="585245"/>
                </a:cubicBezTo>
                <a:cubicBezTo>
                  <a:pt x="880466" y="585232"/>
                  <a:pt x="880670" y="585258"/>
                  <a:pt x="880797" y="585321"/>
                </a:cubicBezTo>
                <a:cubicBezTo>
                  <a:pt x="880924" y="585385"/>
                  <a:pt x="881127" y="585562"/>
                  <a:pt x="881406" y="585855"/>
                </a:cubicBezTo>
                <a:cubicBezTo>
                  <a:pt x="881305" y="586471"/>
                  <a:pt x="879679" y="589505"/>
                  <a:pt x="876529" y="594957"/>
                </a:cubicBezTo>
                <a:cubicBezTo>
                  <a:pt x="874702" y="597714"/>
                  <a:pt x="873336" y="599944"/>
                  <a:pt x="872431" y="601647"/>
                </a:cubicBezTo>
                <a:cubicBezTo>
                  <a:pt x="871526" y="603350"/>
                  <a:pt x="871074" y="604368"/>
                  <a:pt x="871076" y="604701"/>
                </a:cubicBezTo>
                <a:cubicBezTo>
                  <a:pt x="871088" y="605032"/>
                  <a:pt x="871363" y="605440"/>
                  <a:pt x="871902" y="605924"/>
                </a:cubicBezTo>
                <a:cubicBezTo>
                  <a:pt x="872440" y="606409"/>
                  <a:pt x="873170" y="606816"/>
                  <a:pt x="874091" y="607148"/>
                </a:cubicBezTo>
                <a:cubicBezTo>
                  <a:pt x="875297" y="607441"/>
                  <a:pt x="876085" y="607772"/>
                  <a:pt x="876453" y="608142"/>
                </a:cubicBezTo>
                <a:cubicBezTo>
                  <a:pt x="876821" y="608512"/>
                  <a:pt x="876847" y="608996"/>
                  <a:pt x="876529" y="609595"/>
                </a:cubicBezTo>
                <a:lnTo>
                  <a:pt x="872872" y="617549"/>
                </a:lnTo>
                <a:cubicBezTo>
                  <a:pt x="872171" y="619378"/>
                  <a:pt x="872375" y="620594"/>
                  <a:pt x="873481" y="621199"/>
                </a:cubicBezTo>
                <a:cubicBezTo>
                  <a:pt x="874104" y="621528"/>
                  <a:pt x="874688" y="621629"/>
                  <a:pt x="875234" y="621502"/>
                </a:cubicBezTo>
                <a:cubicBezTo>
                  <a:pt x="875780" y="621376"/>
                  <a:pt x="876212" y="620871"/>
                  <a:pt x="876529" y="619986"/>
                </a:cubicBezTo>
                <a:lnTo>
                  <a:pt x="882083" y="608362"/>
                </a:lnTo>
                <a:cubicBezTo>
                  <a:pt x="882411" y="607763"/>
                  <a:pt x="882512" y="607126"/>
                  <a:pt x="882386" y="606452"/>
                </a:cubicBezTo>
                <a:cubicBezTo>
                  <a:pt x="882260" y="605777"/>
                  <a:pt x="881756" y="604987"/>
                  <a:pt x="880873" y="604083"/>
                </a:cubicBezTo>
                <a:cubicBezTo>
                  <a:pt x="879145" y="602249"/>
                  <a:pt x="878332" y="601027"/>
                  <a:pt x="878434" y="600415"/>
                </a:cubicBezTo>
                <a:cubicBezTo>
                  <a:pt x="878447" y="599524"/>
                  <a:pt x="878878" y="598410"/>
                  <a:pt x="879727" y="597074"/>
                </a:cubicBezTo>
                <a:cubicBezTo>
                  <a:pt x="880577" y="595738"/>
                  <a:pt x="881766" y="594028"/>
                  <a:pt x="883294" y="591944"/>
                </a:cubicBezTo>
                <a:cubicBezTo>
                  <a:pt x="883572" y="591642"/>
                  <a:pt x="883774" y="591492"/>
                  <a:pt x="883900" y="591492"/>
                </a:cubicBezTo>
                <a:cubicBezTo>
                  <a:pt x="884026" y="591492"/>
                  <a:pt x="884228" y="591642"/>
                  <a:pt x="884505" y="591944"/>
                </a:cubicBezTo>
                <a:cubicBezTo>
                  <a:pt x="885110" y="591944"/>
                  <a:pt x="885110" y="593149"/>
                  <a:pt x="884505" y="595560"/>
                </a:cubicBezTo>
                <a:lnTo>
                  <a:pt x="886321" y="597970"/>
                </a:lnTo>
                <a:cubicBezTo>
                  <a:pt x="886914" y="597984"/>
                  <a:pt x="887393" y="597204"/>
                  <a:pt x="887759" y="595631"/>
                </a:cubicBezTo>
                <a:cubicBezTo>
                  <a:pt x="888125" y="594058"/>
                  <a:pt x="888452" y="591612"/>
                  <a:pt x="888743" y="588293"/>
                </a:cubicBezTo>
                <a:lnTo>
                  <a:pt x="890143" y="582653"/>
                </a:lnTo>
                <a:lnTo>
                  <a:pt x="890143" y="614878"/>
                </a:lnTo>
                <a:lnTo>
                  <a:pt x="888721" y="616868"/>
                </a:lnTo>
                <a:lnTo>
                  <a:pt x="890143" y="621608"/>
                </a:lnTo>
                <a:lnTo>
                  <a:pt x="890143" y="622716"/>
                </a:lnTo>
                <a:lnTo>
                  <a:pt x="887045" y="620830"/>
                </a:lnTo>
                <a:cubicBezTo>
                  <a:pt x="885648" y="620348"/>
                  <a:pt x="884175" y="620246"/>
                  <a:pt x="882625" y="620526"/>
                </a:cubicBezTo>
                <a:cubicBezTo>
                  <a:pt x="882033" y="622354"/>
                  <a:pt x="880797" y="625555"/>
                  <a:pt x="878918" y="630127"/>
                </a:cubicBezTo>
                <a:cubicBezTo>
                  <a:pt x="877039" y="634699"/>
                  <a:pt x="874439" y="640642"/>
                  <a:pt x="871119" y="647958"/>
                </a:cubicBezTo>
                <a:cubicBezTo>
                  <a:pt x="870840" y="648250"/>
                  <a:pt x="870637" y="648427"/>
                  <a:pt x="870510" y="648491"/>
                </a:cubicBezTo>
                <a:cubicBezTo>
                  <a:pt x="870383" y="648554"/>
                  <a:pt x="870179" y="648580"/>
                  <a:pt x="869900" y="648567"/>
                </a:cubicBezTo>
                <a:lnTo>
                  <a:pt x="868071" y="646738"/>
                </a:lnTo>
                <a:cubicBezTo>
                  <a:pt x="866954" y="646027"/>
                  <a:pt x="866141" y="645621"/>
                  <a:pt x="865633" y="645519"/>
                </a:cubicBezTo>
                <a:cubicBezTo>
                  <a:pt x="865023" y="645519"/>
                  <a:pt x="864414" y="646129"/>
                  <a:pt x="863804" y="647348"/>
                </a:cubicBezTo>
                <a:cubicBezTo>
                  <a:pt x="860756" y="655781"/>
                  <a:pt x="858927" y="660251"/>
                  <a:pt x="858318" y="660759"/>
                </a:cubicBezTo>
                <a:cubicBezTo>
                  <a:pt x="858038" y="660467"/>
                  <a:pt x="857835" y="660289"/>
                  <a:pt x="857708" y="660226"/>
                </a:cubicBezTo>
                <a:cubicBezTo>
                  <a:pt x="857581" y="660162"/>
                  <a:pt x="857378" y="660137"/>
                  <a:pt x="857098" y="660149"/>
                </a:cubicBezTo>
                <a:lnTo>
                  <a:pt x="844286" y="685753"/>
                </a:lnTo>
                <a:cubicBezTo>
                  <a:pt x="843968" y="685765"/>
                  <a:pt x="843384" y="685892"/>
                  <a:pt x="842533" y="686134"/>
                </a:cubicBezTo>
                <a:cubicBezTo>
                  <a:pt x="841682" y="686375"/>
                  <a:pt x="840640" y="686654"/>
                  <a:pt x="839407" y="686972"/>
                </a:cubicBezTo>
                <a:cubicBezTo>
                  <a:pt x="839077" y="687251"/>
                  <a:pt x="836536" y="689893"/>
                  <a:pt x="831784" y="694897"/>
                </a:cubicBezTo>
                <a:cubicBezTo>
                  <a:pt x="827032" y="699900"/>
                  <a:pt x="820222" y="707419"/>
                  <a:pt x="811354" y="717452"/>
                </a:cubicBezTo>
                <a:cubicBezTo>
                  <a:pt x="809855" y="718989"/>
                  <a:pt x="807060" y="721097"/>
                  <a:pt x="802969" y="723776"/>
                </a:cubicBezTo>
                <a:cubicBezTo>
                  <a:pt x="798878" y="726456"/>
                  <a:pt x="793338" y="729631"/>
                  <a:pt x="786350" y="733301"/>
                </a:cubicBezTo>
                <a:lnTo>
                  <a:pt x="760127" y="747932"/>
                </a:lnTo>
                <a:cubicBezTo>
                  <a:pt x="748540" y="754739"/>
                  <a:pt x="742441" y="758194"/>
                  <a:pt x="741831" y="758295"/>
                </a:cubicBezTo>
                <a:cubicBezTo>
                  <a:pt x="740942" y="758308"/>
                  <a:pt x="740281" y="758435"/>
                  <a:pt x="739849" y="758676"/>
                </a:cubicBezTo>
                <a:cubicBezTo>
                  <a:pt x="739417" y="758917"/>
                  <a:pt x="739061" y="759197"/>
                  <a:pt x="738782" y="759514"/>
                </a:cubicBezTo>
                <a:cubicBezTo>
                  <a:pt x="738172" y="760226"/>
                  <a:pt x="737562" y="760632"/>
                  <a:pt x="736952" y="760734"/>
                </a:cubicBezTo>
                <a:cubicBezTo>
                  <a:pt x="731464" y="760124"/>
                  <a:pt x="715608" y="761343"/>
                  <a:pt x="689384" y="764391"/>
                </a:cubicBezTo>
                <a:cubicBezTo>
                  <a:pt x="688177" y="764671"/>
                  <a:pt x="687237" y="765026"/>
                  <a:pt x="686563" y="765458"/>
                </a:cubicBezTo>
                <a:cubicBezTo>
                  <a:pt x="685890" y="765890"/>
                  <a:pt x="685407" y="766550"/>
                  <a:pt x="685115" y="767439"/>
                </a:cubicBezTo>
                <a:lnTo>
                  <a:pt x="685115" y="771097"/>
                </a:lnTo>
                <a:lnTo>
                  <a:pt x="683312" y="772316"/>
                </a:lnTo>
                <a:cubicBezTo>
                  <a:pt x="682710" y="769979"/>
                  <a:pt x="681508" y="767947"/>
                  <a:pt x="679705" y="766220"/>
                </a:cubicBezTo>
                <a:lnTo>
                  <a:pt x="668112" y="768049"/>
                </a:lnTo>
                <a:cubicBezTo>
                  <a:pt x="661717" y="765331"/>
                  <a:pt x="656048" y="762385"/>
                  <a:pt x="651102" y="759210"/>
                </a:cubicBezTo>
                <a:cubicBezTo>
                  <a:pt x="646157" y="756034"/>
                  <a:pt x="641861" y="752479"/>
                  <a:pt x="638212" y="748541"/>
                </a:cubicBezTo>
                <a:cubicBezTo>
                  <a:pt x="636051" y="746103"/>
                  <a:pt x="633356" y="742293"/>
                  <a:pt x="630127" y="737112"/>
                </a:cubicBezTo>
                <a:cubicBezTo>
                  <a:pt x="626898" y="731930"/>
                  <a:pt x="623288" y="725377"/>
                  <a:pt x="619296" y="717452"/>
                </a:cubicBezTo>
                <a:cubicBezTo>
                  <a:pt x="618063" y="714404"/>
                  <a:pt x="616258" y="709527"/>
                  <a:pt x="613881" y="702822"/>
                </a:cubicBezTo>
                <a:cubicBezTo>
                  <a:pt x="611503" y="696116"/>
                  <a:pt x="608630" y="687582"/>
                  <a:pt x="605262" y="677218"/>
                </a:cubicBezTo>
                <a:cubicBezTo>
                  <a:pt x="603137" y="671268"/>
                  <a:pt x="601286" y="666014"/>
                  <a:pt x="599708" y="661454"/>
                </a:cubicBezTo>
                <a:lnTo>
                  <a:pt x="596150" y="650911"/>
                </a:lnTo>
                <a:lnTo>
                  <a:pt x="596193" y="651310"/>
                </a:lnTo>
                <a:cubicBezTo>
                  <a:pt x="597784" y="660454"/>
                  <a:pt x="599951" y="668684"/>
                  <a:pt x="602695" y="675999"/>
                </a:cubicBezTo>
                <a:lnTo>
                  <a:pt x="606324" y="701602"/>
                </a:lnTo>
                <a:lnTo>
                  <a:pt x="599695" y="693678"/>
                </a:lnTo>
                <a:lnTo>
                  <a:pt x="599084" y="704650"/>
                </a:lnTo>
                <a:cubicBezTo>
                  <a:pt x="599377" y="707089"/>
                  <a:pt x="599402" y="709832"/>
                  <a:pt x="599160" y="712880"/>
                </a:cubicBezTo>
                <a:cubicBezTo>
                  <a:pt x="598918" y="715928"/>
                  <a:pt x="598486" y="719281"/>
                  <a:pt x="597862" y="722938"/>
                </a:cubicBezTo>
                <a:cubicBezTo>
                  <a:pt x="597544" y="723243"/>
                  <a:pt x="597264" y="724005"/>
                  <a:pt x="597022" y="725224"/>
                </a:cubicBezTo>
                <a:cubicBezTo>
                  <a:pt x="596780" y="726443"/>
                  <a:pt x="596653" y="728120"/>
                  <a:pt x="596640" y="730254"/>
                </a:cubicBezTo>
                <a:cubicBezTo>
                  <a:pt x="596640" y="734521"/>
                  <a:pt x="596029" y="736959"/>
                  <a:pt x="594807" y="737569"/>
                </a:cubicBezTo>
                <a:cubicBezTo>
                  <a:pt x="594476" y="737861"/>
                  <a:pt x="593764" y="736515"/>
                  <a:pt x="592669" y="733530"/>
                </a:cubicBezTo>
                <a:cubicBezTo>
                  <a:pt x="591575" y="730546"/>
                  <a:pt x="590251" y="725999"/>
                  <a:pt x="588698" y="719890"/>
                </a:cubicBezTo>
                <a:cubicBezTo>
                  <a:pt x="587158" y="714074"/>
                  <a:pt x="585809" y="709705"/>
                  <a:pt x="584651" y="706784"/>
                </a:cubicBezTo>
                <a:cubicBezTo>
                  <a:pt x="583492" y="703863"/>
                  <a:pt x="582601" y="702542"/>
                  <a:pt x="581978" y="702822"/>
                </a:cubicBezTo>
                <a:cubicBezTo>
                  <a:pt x="580438" y="703736"/>
                  <a:pt x="578477" y="704650"/>
                  <a:pt x="576097" y="705565"/>
                </a:cubicBezTo>
                <a:cubicBezTo>
                  <a:pt x="573717" y="706479"/>
                  <a:pt x="570994" y="707393"/>
                  <a:pt x="567926" y="708308"/>
                </a:cubicBezTo>
                <a:cubicBezTo>
                  <a:pt x="565382" y="708816"/>
                  <a:pt x="563147" y="708410"/>
                  <a:pt x="561223" y="707089"/>
                </a:cubicBezTo>
                <a:cubicBezTo>
                  <a:pt x="559297" y="704650"/>
                  <a:pt x="555243" y="700993"/>
                  <a:pt x="549061" y="696116"/>
                </a:cubicBezTo>
                <a:cubicBezTo>
                  <a:pt x="539838" y="691950"/>
                  <a:pt x="534567" y="686870"/>
                  <a:pt x="533247" y="680876"/>
                </a:cubicBezTo>
                <a:cubicBezTo>
                  <a:pt x="533540" y="676609"/>
                  <a:pt x="533718" y="671275"/>
                  <a:pt x="533782" y="664874"/>
                </a:cubicBezTo>
                <a:cubicBezTo>
                  <a:pt x="533845" y="658473"/>
                  <a:pt x="533871" y="651006"/>
                  <a:pt x="533858" y="642471"/>
                </a:cubicBezTo>
                <a:cubicBezTo>
                  <a:pt x="533247" y="621745"/>
                  <a:pt x="530194" y="611991"/>
                  <a:pt x="524699" y="613210"/>
                </a:cubicBezTo>
                <a:cubicBezTo>
                  <a:pt x="524380" y="613223"/>
                  <a:pt x="523795" y="613960"/>
                  <a:pt x="522943" y="615420"/>
                </a:cubicBezTo>
                <a:cubicBezTo>
                  <a:pt x="522091" y="616881"/>
                  <a:pt x="521048" y="618989"/>
                  <a:pt x="519814" y="621745"/>
                </a:cubicBezTo>
                <a:cubicBezTo>
                  <a:pt x="516761" y="627942"/>
                  <a:pt x="514318" y="631397"/>
                  <a:pt x="512486" y="632108"/>
                </a:cubicBezTo>
                <a:lnTo>
                  <a:pt x="489894" y="641252"/>
                </a:lnTo>
                <a:cubicBezTo>
                  <a:pt x="488079" y="641265"/>
                  <a:pt x="486380" y="640782"/>
                  <a:pt x="484796" y="639804"/>
                </a:cubicBezTo>
                <a:cubicBezTo>
                  <a:pt x="483213" y="638826"/>
                  <a:pt x="481668" y="637277"/>
                  <a:pt x="480162" y="635156"/>
                </a:cubicBezTo>
                <a:lnTo>
                  <a:pt x="466185" y="616258"/>
                </a:lnTo>
                <a:cubicBezTo>
                  <a:pt x="464969" y="614430"/>
                  <a:pt x="464362" y="611991"/>
                  <a:pt x="464362" y="608943"/>
                </a:cubicBezTo>
                <a:cubicBezTo>
                  <a:pt x="464349" y="608003"/>
                  <a:pt x="464526" y="606225"/>
                  <a:pt x="464893" y="603609"/>
                </a:cubicBezTo>
                <a:cubicBezTo>
                  <a:pt x="465260" y="600993"/>
                  <a:pt x="465894" y="597691"/>
                  <a:pt x="466792" y="593703"/>
                </a:cubicBezTo>
                <a:cubicBezTo>
                  <a:pt x="467704" y="589766"/>
                  <a:pt x="468312" y="586667"/>
                  <a:pt x="468616" y="584407"/>
                </a:cubicBezTo>
                <a:cubicBezTo>
                  <a:pt x="468919" y="582146"/>
                  <a:pt x="468919" y="580571"/>
                  <a:pt x="468616" y="579682"/>
                </a:cubicBezTo>
                <a:lnTo>
                  <a:pt x="461184" y="386632"/>
                </a:lnTo>
                <a:lnTo>
                  <a:pt x="429693" y="385286"/>
                </a:lnTo>
                <a:cubicBezTo>
                  <a:pt x="427762" y="384675"/>
                  <a:pt x="426746" y="385286"/>
                  <a:pt x="426645" y="387118"/>
                </a:cubicBezTo>
                <a:cubicBezTo>
                  <a:pt x="426645" y="387449"/>
                  <a:pt x="426949" y="387856"/>
                  <a:pt x="427559" y="388339"/>
                </a:cubicBezTo>
                <a:cubicBezTo>
                  <a:pt x="428168" y="388823"/>
                  <a:pt x="429083" y="389230"/>
                  <a:pt x="430302" y="389561"/>
                </a:cubicBezTo>
                <a:lnTo>
                  <a:pt x="452248" y="391983"/>
                </a:lnTo>
                <a:cubicBezTo>
                  <a:pt x="454978" y="391090"/>
                  <a:pt x="456985" y="390764"/>
                  <a:pt x="458268" y="391004"/>
                </a:cubicBezTo>
                <a:cubicBezTo>
                  <a:pt x="459550" y="391243"/>
                  <a:pt x="460185" y="391970"/>
                  <a:pt x="460173" y="393183"/>
                </a:cubicBezTo>
                <a:cubicBezTo>
                  <a:pt x="460071" y="394883"/>
                  <a:pt x="459055" y="395683"/>
                  <a:pt x="457125" y="395583"/>
                </a:cubicBezTo>
                <a:lnTo>
                  <a:pt x="439446" y="393183"/>
                </a:lnTo>
                <a:cubicBezTo>
                  <a:pt x="441377" y="393683"/>
                  <a:pt x="436297" y="393883"/>
                  <a:pt x="424206" y="393783"/>
                </a:cubicBezTo>
                <a:cubicBezTo>
                  <a:pt x="421260" y="393795"/>
                  <a:pt x="418618" y="391370"/>
                  <a:pt x="416281" y="386507"/>
                </a:cubicBezTo>
                <a:cubicBezTo>
                  <a:pt x="414452" y="383453"/>
                  <a:pt x="413233" y="383453"/>
                  <a:pt x="412624" y="386507"/>
                </a:cubicBezTo>
                <a:cubicBezTo>
                  <a:pt x="413132" y="387118"/>
                  <a:pt x="413335" y="388339"/>
                  <a:pt x="413233" y="390172"/>
                </a:cubicBezTo>
                <a:cubicBezTo>
                  <a:pt x="413132" y="393281"/>
                  <a:pt x="410897" y="394885"/>
                  <a:pt x="406528" y="394983"/>
                </a:cubicBezTo>
                <a:lnTo>
                  <a:pt x="396774" y="393783"/>
                </a:lnTo>
                <a:cubicBezTo>
                  <a:pt x="394006" y="393470"/>
                  <a:pt x="391618" y="393195"/>
                  <a:pt x="389611" y="392958"/>
                </a:cubicBezTo>
                <a:cubicBezTo>
                  <a:pt x="387605" y="392720"/>
                  <a:pt x="386131" y="392595"/>
                  <a:pt x="385192" y="392583"/>
                </a:cubicBezTo>
                <a:cubicBezTo>
                  <a:pt x="384252" y="392570"/>
                  <a:pt x="382931" y="392896"/>
                  <a:pt x="381229" y="393560"/>
                </a:cubicBezTo>
                <a:cubicBezTo>
                  <a:pt x="379528" y="394225"/>
                  <a:pt x="377597" y="395306"/>
                  <a:pt x="375438" y="396802"/>
                </a:cubicBezTo>
                <a:cubicBezTo>
                  <a:pt x="371070" y="399952"/>
                  <a:pt x="367615" y="401578"/>
                  <a:pt x="365075" y="401679"/>
                </a:cubicBezTo>
                <a:cubicBezTo>
                  <a:pt x="358369" y="401578"/>
                  <a:pt x="355931" y="400562"/>
                  <a:pt x="357760" y="398631"/>
                </a:cubicBezTo>
                <a:lnTo>
                  <a:pt x="363856" y="398022"/>
                </a:lnTo>
                <a:cubicBezTo>
                  <a:pt x="365684" y="397691"/>
                  <a:pt x="367056" y="397285"/>
                  <a:pt x="367971" y="396802"/>
                </a:cubicBezTo>
                <a:cubicBezTo>
                  <a:pt x="368885" y="396320"/>
                  <a:pt x="369342" y="395913"/>
                  <a:pt x="369342" y="395583"/>
                </a:cubicBezTo>
                <a:cubicBezTo>
                  <a:pt x="369342" y="393683"/>
                  <a:pt x="367513" y="392683"/>
                  <a:pt x="363856" y="392583"/>
                </a:cubicBezTo>
                <a:cubicBezTo>
                  <a:pt x="362027" y="392581"/>
                  <a:pt x="358369" y="393784"/>
                  <a:pt x="352883" y="396193"/>
                </a:cubicBezTo>
                <a:cubicBezTo>
                  <a:pt x="347397" y="399139"/>
                  <a:pt x="344348" y="400562"/>
                  <a:pt x="343739" y="400460"/>
                </a:cubicBezTo>
                <a:lnTo>
                  <a:pt x="322403" y="404194"/>
                </a:lnTo>
                <a:cubicBezTo>
                  <a:pt x="320574" y="404702"/>
                  <a:pt x="319965" y="405515"/>
                  <a:pt x="320574" y="406632"/>
                </a:cubicBezTo>
                <a:cubicBezTo>
                  <a:pt x="320473" y="408440"/>
                  <a:pt x="321285" y="409044"/>
                  <a:pt x="323012" y="408442"/>
                </a:cubicBezTo>
                <a:lnTo>
                  <a:pt x="350445" y="407242"/>
                </a:lnTo>
                <a:cubicBezTo>
                  <a:pt x="352375" y="407142"/>
                  <a:pt x="353391" y="407942"/>
                  <a:pt x="353493" y="409642"/>
                </a:cubicBezTo>
                <a:cubicBezTo>
                  <a:pt x="353391" y="411342"/>
                  <a:pt x="351156" y="412142"/>
                  <a:pt x="346787" y="412042"/>
                </a:cubicBezTo>
                <a:lnTo>
                  <a:pt x="322403" y="412042"/>
                </a:lnTo>
                <a:cubicBezTo>
                  <a:pt x="320676" y="412042"/>
                  <a:pt x="319863" y="413262"/>
                  <a:pt x="319965" y="415700"/>
                </a:cubicBezTo>
                <a:cubicBezTo>
                  <a:pt x="320269" y="417808"/>
                  <a:pt x="320270" y="419383"/>
                  <a:pt x="319967" y="420424"/>
                </a:cubicBezTo>
                <a:cubicBezTo>
                  <a:pt x="319663" y="421466"/>
                  <a:pt x="319059" y="422126"/>
                  <a:pt x="318152" y="422406"/>
                </a:cubicBezTo>
                <a:lnTo>
                  <a:pt x="313319" y="424234"/>
                </a:lnTo>
                <a:cubicBezTo>
                  <a:pt x="313319" y="424844"/>
                  <a:pt x="314527" y="425454"/>
                  <a:pt x="316944" y="426063"/>
                </a:cubicBezTo>
                <a:cubicBezTo>
                  <a:pt x="318857" y="426673"/>
                  <a:pt x="319864" y="427892"/>
                  <a:pt x="319965" y="429721"/>
                </a:cubicBezTo>
                <a:cubicBezTo>
                  <a:pt x="319965" y="443462"/>
                  <a:pt x="319511" y="460785"/>
                  <a:pt x="318605" y="481689"/>
                </a:cubicBezTo>
                <a:cubicBezTo>
                  <a:pt x="317699" y="502593"/>
                  <a:pt x="316340" y="526927"/>
                  <a:pt x="314527" y="554689"/>
                </a:cubicBezTo>
                <a:cubicBezTo>
                  <a:pt x="314628" y="556010"/>
                  <a:pt x="313822" y="556416"/>
                  <a:pt x="312111" y="555908"/>
                </a:cubicBezTo>
                <a:cubicBezTo>
                  <a:pt x="310388" y="555806"/>
                  <a:pt x="309577" y="555400"/>
                  <a:pt x="309678" y="554689"/>
                </a:cubicBezTo>
                <a:lnTo>
                  <a:pt x="309601" y="525428"/>
                </a:lnTo>
                <a:lnTo>
                  <a:pt x="310821" y="518722"/>
                </a:lnTo>
                <a:cubicBezTo>
                  <a:pt x="310503" y="518405"/>
                  <a:pt x="310072" y="518125"/>
                  <a:pt x="309528" y="517884"/>
                </a:cubicBezTo>
                <a:cubicBezTo>
                  <a:pt x="308984" y="517643"/>
                  <a:pt x="308406" y="517516"/>
                  <a:pt x="307794" y="517503"/>
                </a:cubicBezTo>
                <a:cubicBezTo>
                  <a:pt x="307295" y="518113"/>
                  <a:pt x="307096" y="519332"/>
                  <a:pt x="307196" y="521161"/>
                </a:cubicBezTo>
                <a:cubicBezTo>
                  <a:pt x="305900" y="524209"/>
                  <a:pt x="304899" y="524209"/>
                  <a:pt x="304191" y="521161"/>
                </a:cubicBezTo>
                <a:cubicBezTo>
                  <a:pt x="303302" y="519058"/>
                  <a:pt x="302947" y="515059"/>
                  <a:pt x="303124" y="509162"/>
                </a:cubicBezTo>
                <a:cubicBezTo>
                  <a:pt x="303302" y="503264"/>
                  <a:pt x="303861" y="495301"/>
                  <a:pt x="304801" y="485271"/>
                </a:cubicBezTo>
                <a:lnTo>
                  <a:pt x="305998" y="484051"/>
                </a:lnTo>
                <a:cubicBezTo>
                  <a:pt x="306271" y="484039"/>
                  <a:pt x="306623" y="484674"/>
                  <a:pt x="307055" y="485956"/>
                </a:cubicBezTo>
                <a:cubicBezTo>
                  <a:pt x="307488" y="487239"/>
                  <a:pt x="308158" y="489246"/>
                  <a:pt x="309068" y="491976"/>
                </a:cubicBezTo>
                <a:cubicBezTo>
                  <a:pt x="309170" y="493089"/>
                  <a:pt x="309576" y="493292"/>
                  <a:pt x="310287" y="492586"/>
                </a:cubicBezTo>
                <a:cubicBezTo>
                  <a:pt x="310998" y="491976"/>
                  <a:pt x="311405" y="491367"/>
                  <a:pt x="311506" y="490757"/>
                </a:cubicBezTo>
                <a:lnTo>
                  <a:pt x="311430" y="465078"/>
                </a:lnTo>
                <a:lnTo>
                  <a:pt x="310821" y="463249"/>
                </a:lnTo>
                <a:lnTo>
                  <a:pt x="309601" y="463249"/>
                </a:lnTo>
                <a:cubicBezTo>
                  <a:pt x="308395" y="464366"/>
                  <a:pt x="307793" y="466398"/>
                  <a:pt x="307794" y="469345"/>
                </a:cubicBezTo>
                <a:cubicBezTo>
                  <a:pt x="307520" y="469637"/>
                  <a:pt x="307320" y="469815"/>
                  <a:pt x="307196" y="469878"/>
                </a:cubicBezTo>
                <a:cubicBezTo>
                  <a:pt x="307071" y="469942"/>
                  <a:pt x="306871" y="469967"/>
                  <a:pt x="306597" y="469954"/>
                </a:cubicBezTo>
                <a:cubicBezTo>
                  <a:pt x="305899" y="469853"/>
                  <a:pt x="305499" y="469446"/>
                  <a:pt x="305399" y="468735"/>
                </a:cubicBezTo>
                <a:lnTo>
                  <a:pt x="305334" y="437722"/>
                </a:lnTo>
                <a:cubicBezTo>
                  <a:pt x="305436" y="436503"/>
                  <a:pt x="304623" y="435893"/>
                  <a:pt x="302896" y="435893"/>
                </a:cubicBezTo>
                <a:cubicBezTo>
                  <a:pt x="301676" y="435893"/>
                  <a:pt x="301067" y="436503"/>
                  <a:pt x="301067" y="437722"/>
                </a:cubicBezTo>
                <a:lnTo>
                  <a:pt x="299848" y="519942"/>
                </a:lnTo>
                <a:lnTo>
                  <a:pt x="294971" y="593779"/>
                </a:lnTo>
                <a:cubicBezTo>
                  <a:pt x="291821" y="640718"/>
                  <a:pt x="290196" y="671199"/>
                  <a:pt x="290094" y="685219"/>
                </a:cubicBezTo>
                <a:cubicBezTo>
                  <a:pt x="290081" y="696294"/>
                  <a:pt x="290717" y="703406"/>
                  <a:pt x="291999" y="706555"/>
                </a:cubicBezTo>
                <a:cubicBezTo>
                  <a:pt x="292607" y="707267"/>
                  <a:pt x="293210" y="707673"/>
                  <a:pt x="293809" y="707774"/>
                </a:cubicBezTo>
                <a:cubicBezTo>
                  <a:pt x="295009" y="707876"/>
                  <a:pt x="295609" y="707673"/>
                  <a:pt x="295609" y="707165"/>
                </a:cubicBezTo>
                <a:lnTo>
                  <a:pt x="295609" y="703507"/>
                </a:lnTo>
                <a:cubicBezTo>
                  <a:pt x="295609" y="699951"/>
                  <a:pt x="296209" y="698529"/>
                  <a:pt x="297409" y="699240"/>
                </a:cubicBezTo>
                <a:cubicBezTo>
                  <a:pt x="298616" y="705332"/>
                  <a:pt x="299860" y="708377"/>
                  <a:pt x="301143" y="708373"/>
                </a:cubicBezTo>
                <a:cubicBezTo>
                  <a:pt x="302693" y="708386"/>
                  <a:pt x="303861" y="706991"/>
                  <a:pt x="304648" y="704188"/>
                </a:cubicBezTo>
                <a:cubicBezTo>
                  <a:pt x="305436" y="701384"/>
                  <a:pt x="305690" y="697093"/>
                  <a:pt x="305410" y="691315"/>
                </a:cubicBezTo>
                <a:cubicBezTo>
                  <a:pt x="305082" y="686718"/>
                  <a:pt x="304520" y="683263"/>
                  <a:pt x="303725" y="680952"/>
                </a:cubicBezTo>
                <a:cubicBezTo>
                  <a:pt x="302929" y="678641"/>
                  <a:pt x="302043" y="677625"/>
                  <a:pt x="301067" y="677904"/>
                </a:cubicBezTo>
                <a:lnTo>
                  <a:pt x="298062" y="696192"/>
                </a:lnTo>
                <a:cubicBezTo>
                  <a:pt x="297451" y="696471"/>
                  <a:pt x="296875" y="696522"/>
                  <a:pt x="296334" y="696345"/>
                </a:cubicBezTo>
                <a:cubicBezTo>
                  <a:pt x="295794" y="696167"/>
                  <a:pt x="295365" y="695913"/>
                  <a:pt x="295047" y="695583"/>
                </a:cubicBezTo>
                <a:lnTo>
                  <a:pt x="296266" y="669293"/>
                </a:lnTo>
                <a:cubicBezTo>
                  <a:pt x="296279" y="668409"/>
                  <a:pt x="296711" y="667600"/>
                  <a:pt x="297562" y="666866"/>
                </a:cubicBezTo>
                <a:cubicBezTo>
                  <a:pt x="298413" y="666133"/>
                  <a:pt x="299606" y="665324"/>
                  <a:pt x="301143" y="664439"/>
                </a:cubicBezTo>
                <a:cubicBezTo>
                  <a:pt x="304293" y="663327"/>
                  <a:pt x="305918" y="662518"/>
                  <a:pt x="306020" y="662012"/>
                </a:cubicBezTo>
                <a:cubicBezTo>
                  <a:pt x="306524" y="661304"/>
                  <a:pt x="306117" y="659686"/>
                  <a:pt x="304801" y="657158"/>
                </a:cubicBezTo>
                <a:cubicBezTo>
                  <a:pt x="303582" y="654124"/>
                  <a:pt x="302972" y="652301"/>
                  <a:pt x="302972" y="651691"/>
                </a:cubicBezTo>
                <a:cubicBezTo>
                  <a:pt x="302972" y="650472"/>
                  <a:pt x="303582" y="649253"/>
                  <a:pt x="304801" y="648034"/>
                </a:cubicBezTo>
                <a:cubicBezTo>
                  <a:pt x="306017" y="646916"/>
                  <a:pt x="306624" y="646103"/>
                  <a:pt x="306621" y="645595"/>
                </a:cubicBezTo>
                <a:cubicBezTo>
                  <a:pt x="306522" y="644986"/>
                  <a:pt x="305509" y="643157"/>
                  <a:pt x="303582" y="640109"/>
                </a:cubicBezTo>
                <a:cubicBezTo>
                  <a:pt x="303480" y="638280"/>
                  <a:pt x="304293" y="633403"/>
                  <a:pt x="306020" y="625479"/>
                </a:cubicBezTo>
                <a:cubicBezTo>
                  <a:pt x="305410" y="622431"/>
                  <a:pt x="303582" y="621821"/>
                  <a:pt x="300534" y="623650"/>
                </a:cubicBezTo>
                <a:cubicBezTo>
                  <a:pt x="297994" y="626190"/>
                  <a:pt x="296977" y="627815"/>
                  <a:pt x="297486" y="628526"/>
                </a:cubicBezTo>
                <a:lnTo>
                  <a:pt x="296266" y="625479"/>
                </a:lnTo>
                <a:cubicBezTo>
                  <a:pt x="296165" y="624158"/>
                  <a:pt x="297587" y="622532"/>
                  <a:pt x="300534" y="620602"/>
                </a:cubicBezTo>
                <a:cubicBezTo>
                  <a:pt x="303480" y="618773"/>
                  <a:pt x="304902" y="617554"/>
                  <a:pt x="304801" y="616944"/>
                </a:cubicBezTo>
                <a:cubicBezTo>
                  <a:pt x="304814" y="614811"/>
                  <a:pt x="305092" y="611610"/>
                  <a:pt x="305636" y="607343"/>
                </a:cubicBezTo>
                <a:cubicBezTo>
                  <a:pt x="306179" y="603076"/>
                  <a:pt x="306908" y="597742"/>
                  <a:pt x="307823" y="591341"/>
                </a:cubicBezTo>
                <a:cubicBezTo>
                  <a:pt x="307226" y="590630"/>
                  <a:pt x="306016" y="590223"/>
                  <a:pt x="304191" y="590122"/>
                </a:cubicBezTo>
                <a:lnTo>
                  <a:pt x="301676" y="598656"/>
                </a:lnTo>
                <a:lnTo>
                  <a:pt x="300459" y="599875"/>
                </a:lnTo>
                <a:cubicBezTo>
                  <a:pt x="299141" y="599875"/>
                  <a:pt x="298736" y="598047"/>
                  <a:pt x="299243" y="594389"/>
                </a:cubicBezTo>
                <a:cubicBezTo>
                  <a:pt x="299141" y="590833"/>
                  <a:pt x="299344" y="588801"/>
                  <a:pt x="299851" y="588293"/>
                </a:cubicBezTo>
                <a:cubicBezTo>
                  <a:pt x="302286" y="586134"/>
                  <a:pt x="304117" y="584051"/>
                  <a:pt x="305342" y="582045"/>
                </a:cubicBezTo>
                <a:cubicBezTo>
                  <a:pt x="306567" y="580038"/>
                  <a:pt x="307194" y="578260"/>
                  <a:pt x="307222" y="576711"/>
                </a:cubicBezTo>
                <a:lnTo>
                  <a:pt x="306621" y="570005"/>
                </a:lnTo>
                <a:cubicBezTo>
                  <a:pt x="306621" y="566855"/>
                  <a:pt x="307823" y="563401"/>
                  <a:pt x="310228" y="559642"/>
                </a:cubicBezTo>
                <a:cubicBezTo>
                  <a:pt x="311147" y="558727"/>
                  <a:pt x="311879" y="559489"/>
                  <a:pt x="312423" y="561928"/>
                </a:cubicBezTo>
                <a:cubicBezTo>
                  <a:pt x="312967" y="564366"/>
                  <a:pt x="313246" y="568481"/>
                  <a:pt x="313259" y="574272"/>
                </a:cubicBezTo>
                <a:lnTo>
                  <a:pt x="312649" y="588293"/>
                </a:lnTo>
                <a:cubicBezTo>
                  <a:pt x="312319" y="592268"/>
                  <a:pt x="312065" y="595595"/>
                  <a:pt x="311887" y="598275"/>
                </a:cubicBezTo>
                <a:cubicBezTo>
                  <a:pt x="311710" y="600955"/>
                  <a:pt x="311760" y="602911"/>
                  <a:pt x="312040" y="604143"/>
                </a:cubicBezTo>
                <a:cubicBezTo>
                  <a:pt x="312319" y="605374"/>
                  <a:pt x="312370" y="607025"/>
                  <a:pt x="312192" y="609096"/>
                </a:cubicBezTo>
                <a:cubicBezTo>
                  <a:pt x="312014" y="611166"/>
                  <a:pt x="311760" y="613579"/>
                  <a:pt x="311430" y="616335"/>
                </a:cubicBezTo>
                <a:lnTo>
                  <a:pt x="310228" y="627307"/>
                </a:lnTo>
                <a:cubicBezTo>
                  <a:pt x="310128" y="638179"/>
                  <a:pt x="310328" y="649964"/>
                  <a:pt x="310829" y="662664"/>
                </a:cubicBezTo>
                <a:cubicBezTo>
                  <a:pt x="311430" y="677396"/>
                  <a:pt x="311430" y="689385"/>
                  <a:pt x="310829" y="698631"/>
                </a:cubicBezTo>
                <a:cubicBezTo>
                  <a:pt x="310128" y="721186"/>
                  <a:pt x="310328" y="744960"/>
                  <a:pt x="311430" y="769954"/>
                </a:cubicBezTo>
                <a:cubicBezTo>
                  <a:pt x="312370" y="786720"/>
                  <a:pt x="313538" y="800979"/>
                  <a:pt x="314935" y="812730"/>
                </a:cubicBezTo>
                <a:cubicBezTo>
                  <a:pt x="316332" y="824480"/>
                  <a:pt x="317805" y="833571"/>
                  <a:pt x="319355" y="840000"/>
                </a:cubicBezTo>
                <a:lnTo>
                  <a:pt x="337643" y="886356"/>
                </a:lnTo>
                <a:lnTo>
                  <a:pt x="338862" y="900384"/>
                </a:lnTo>
                <a:cubicBezTo>
                  <a:pt x="339802" y="902214"/>
                  <a:pt x="341428" y="904959"/>
                  <a:pt x="343739" y="908618"/>
                </a:cubicBezTo>
                <a:cubicBezTo>
                  <a:pt x="346050" y="912278"/>
                  <a:pt x="348895" y="916852"/>
                  <a:pt x="352273" y="922342"/>
                </a:cubicBezTo>
                <a:cubicBezTo>
                  <a:pt x="357658" y="930272"/>
                  <a:pt x="360300" y="938199"/>
                  <a:pt x="360198" y="946124"/>
                </a:cubicBezTo>
                <a:cubicBezTo>
                  <a:pt x="360198" y="954739"/>
                  <a:pt x="356540" y="961834"/>
                  <a:pt x="349225" y="967409"/>
                </a:cubicBezTo>
                <a:cubicBezTo>
                  <a:pt x="341402" y="972983"/>
                  <a:pt x="332055" y="975821"/>
                  <a:pt x="321184" y="975922"/>
                </a:cubicBezTo>
                <a:cubicBezTo>
                  <a:pt x="298677" y="975922"/>
                  <a:pt x="279784" y="966800"/>
                  <a:pt x="264505" y="948556"/>
                </a:cubicBezTo>
                <a:cubicBezTo>
                  <a:pt x="262673" y="946225"/>
                  <a:pt x="263284" y="944806"/>
                  <a:pt x="266336" y="944299"/>
                </a:cubicBezTo>
                <a:cubicBezTo>
                  <a:pt x="274884" y="945415"/>
                  <a:pt x="279157" y="945008"/>
                  <a:pt x="279157" y="943079"/>
                </a:cubicBezTo>
                <a:cubicBezTo>
                  <a:pt x="278878" y="940347"/>
                  <a:pt x="277911" y="938340"/>
                  <a:pt x="276257" y="937056"/>
                </a:cubicBezTo>
                <a:cubicBezTo>
                  <a:pt x="274604" y="935773"/>
                  <a:pt x="272111" y="935138"/>
                  <a:pt x="268778" y="935150"/>
                </a:cubicBezTo>
                <a:lnTo>
                  <a:pt x="262063" y="936370"/>
                </a:lnTo>
                <a:cubicBezTo>
                  <a:pt x="260536" y="936993"/>
                  <a:pt x="259315" y="937425"/>
                  <a:pt x="258399" y="937666"/>
                </a:cubicBezTo>
                <a:cubicBezTo>
                  <a:pt x="257484" y="937908"/>
                  <a:pt x="256873" y="937882"/>
                  <a:pt x="256568" y="937590"/>
                </a:cubicBezTo>
                <a:cubicBezTo>
                  <a:pt x="254771" y="936091"/>
                  <a:pt x="253238" y="932990"/>
                  <a:pt x="251971" y="928289"/>
                </a:cubicBezTo>
                <a:cubicBezTo>
                  <a:pt x="250703" y="923587"/>
                  <a:pt x="249618" y="917132"/>
                  <a:pt x="248718" y="908923"/>
                </a:cubicBezTo>
                <a:cubicBezTo>
                  <a:pt x="248413" y="904374"/>
                  <a:pt x="248413" y="896242"/>
                  <a:pt x="248718" y="884526"/>
                </a:cubicBezTo>
                <a:cubicBezTo>
                  <a:pt x="249023" y="872810"/>
                  <a:pt x="249632" y="857358"/>
                  <a:pt x="250546" y="838171"/>
                </a:cubicBezTo>
                <a:cubicBezTo>
                  <a:pt x="250859" y="837573"/>
                  <a:pt x="251284" y="837396"/>
                  <a:pt x="251821" y="837637"/>
                </a:cubicBezTo>
                <a:cubicBezTo>
                  <a:pt x="252359" y="837878"/>
                  <a:pt x="252934" y="838463"/>
                  <a:pt x="253547" y="839391"/>
                </a:cubicBezTo>
                <a:cubicBezTo>
                  <a:pt x="254147" y="840293"/>
                  <a:pt x="254597" y="841081"/>
                  <a:pt x="254897" y="841754"/>
                </a:cubicBezTo>
                <a:cubicBezTo>
                  <a:pt x="255197" y="842427"/>
                  <a:pt x="255347" y="843063"/>
                  <a:pt x="255347" y="843660"/>
                </a:cubicBezTo>
                <a:lnTo>
                  <a:pt x="258400" y="883306"/>
                </a:lnTo>
                <a:cubicBezTo>
                  <a:pt x="258717" y="884843"/>
                  <a:pt x="259303" y="886038"/>
                  <a:pt x="260155" y="886889"/>
                </a:cubicBezTo>
                <a:cubicBezTo>
                  <a:pt x="261007" y="887741"/>
                  <a:pt x="262050" y="888173"/>
                  <a:pt x="263284" y="888185"/>
                </a:cubicBezTo>
                <a:cubicBezTo>
                  <a:pt x="264199" y="888198"/>
                  <a:pt x="264963" y="887868"/>
                  <a:pt x="265573" y="887194"/>
                </a:cubicBezTo>
                <a:cubicBezTo>
                  <a:pt x="266184" y="886521"/>
                  <a:pt x="266641" y="885428"/>
                  <a:pt x="266947" y="883916"/>
                </a:cubicBezTo>
                <a:cubicBezTo>
                  <a:pt x="267570" y="878121"/>
                  <a:pt x="267850" y="871870"/>
                  <a:pt x="267786" y="865160"/>
                </a:cubicBezTo>
                <a:cubicBezTo>
                  <a:pt x="267723" y="858451"/>
                  <a:pt x="267240" y="851284"/>
                  <a:pt x="266336" y="843660"/>
                </a:cubicBezTo>
                <a:lnTo>
                  <a:pt x="262673" y="810724"/>
                </a:lnTo>
                <a:cubicBezTo>
                  <a:pt x="262660" y="809796"/>
                  <a:pt x="262381" y="808906"/>
                  <a:pt x="261834" y="808055"/>
                </a:cubicBezTo>
                <a:cubicBezTo>
                  <a:pt x="261287" y="807204"/>
                  <a:pt x="260549" y="806467"/>
                  <a:pt x="259621" y="805844"/>
                </a:cubicBezTo>
                <a:cubicBezTo>
                  <a:pt x="257789" y="804640"/>
                  <a:pt x="256568" y="804640"/>
                  <a:pt x="255957" y="805844"/>
                </a:cubicBezTo>
                <a:cubicBezTo>
                  <a:pt x="255653" y="806772"/>
                  <a:pt x="255349" y="809338"/>
                  <a:pt x="255046" y="813543"/>
                </a:cubicBezTo>
                <a:cubicBezTo>
                  <a:pt x="254743" y="817747"/>
                  <a:pt x="254437" y="823512"/>
                  <a:pt x="254128" y="830838"/>
                </a:cubicBezTo>
                <a:cubicBezTo>
                  <a:pt x="253852" y="831752"/>
                  <a:pt x="253502" y="832362"/>
                  <a:pt x="253076" y="832666"/>
                </a:cubicBezTo>
                <a:cubicBezTo>
                  <a:pt x="252650" y="832971"/>
                  <a:pt x="251999" y="832971"/>
                  <a:pt x="251122" y="832666"/>
                </a:cubicBezTo>
                <a:cubicBezTo>
                  <a:pt x="249419" y="832666"/>
                  <a:pt x="248617" y="832057"/>
                  <a:pt x="248718" y="830838"/>
                </a:cubicBezTo>
                <a:lnTo>
                  <a:pt x="250546" y="781536"/>
                </a:lnTo>
                <a:cubicBezTo>
                  <a:pt x="250821" y="780634"/>
                  <a:pt x="251171" y="779999"/>
                  <a:pt x="251596" y="779631"/>
                </a:cubicBezTo>
                <a:cubicBezTo>
                  <a:pt x="252021" y="779263"/>
                  <a:pt x="252672" y="779085"/>
                  <a:pt x="253547" y="779098"/>
                </a:cubicBezTo>
                <a:cubicBezTo>
                  <a:pt x="255250" y="779098"/>
                  <a:pt x="256053" y="779707"/>
                  <a:pt x="255956" y="780926"/>
                </a:cubicBezTo>
                <a:lnTo>
                  <a:pt x="257862" y="796166"/>
                </a:lnTo>
                <a:cubicBezTo>
                  <a:pt x="258141" y="797690"/>
                  <a:pt x="258497" y="798756"/>
                  <a:pt x="258928" y="799364"/>
                </a:cubicBezTo>
                <a:cubicBezTo>
                  <a:pt x="259360" y="799972"/>
                  <a:pt x="260020" y="800126"/>
                  <a:pt x="260910" y="799824"/>
                </a:cubicBezTo>
                <a:cubicBezTo>
                  <a:pt x="262840" y="799926"/>
                  <a:pt x="263856" y="798503"/>
                  <a:pt x="263958" y="795557"/>
                </a:cubicBezTo>
                <a:cubicBezTo>
                  <a:pt x="263856" y="719865"/>
                  <a:pt x="264059" y="677396"/>
                  <a:pt x="264564" y="668151"/>
                </a:cubicBezTo>
                <a:cubicBezTo>
                  <a:pt x="265272" y="644478"/>
                  <a:pt x="265676" y="615014"/>
                  <a:pt x="265777" y="579759"/>
                </a:cubicBezTo>
                <a:cubicBezTo>
                  <a:pt x="265789" y="577334"/>
                  <a:pt x="266069" y="572581"/>
                  <a:pt x="266614" y="565500"/>
                </a:cubicBezTo>
                <a:cubicBezTo>
                  <a:pt x="267160" y="558418"/>
                  <a:pt x="267900" y="548921"/>
                  <a:pt x="268834" y="537010"/>
                </a:cubicBezTo>
                <a:cubicBezTo>
                  <a:pt x="269749" y="527882"/>
                  <a:pt x="270358" y="519792"/>
                  <a:pt x="270663" y="512741"/>
                </a:cubicBezTo>
                <a:cubicBezTo>
                  <a:pt x="270967" y="505689"/>
                  <a:pt x="270967" y="499580"/>
                  <a:pt x="270663" y="494415"/>
                </a:cubicBezTo>
                <a:lnTo>
                  <a:pt x="264564" y="417529"/>
                </a:lnTo>
                <a:cubicBezTo>
                  <a:pt x="264551" y="415370"/>
                  <a:pt x="263357" y="413592"/>
                  <a:pt x="260981" y="412195"/>
                </a:cubicBezTo>
                <a:cubicBezTo>
                  <a:pt x="258605" y="410798"/>
                  <a:pt x="255123" y="409934"/>
                  <a:pt x="250534" y="409604"/>
                </a:cubicBezTo>
                <a:lnTo>
                  <a:pt x="189520" y="406589"/>
                </a:lnTo>
                <a:cubicBezTo>
                  <a:pt x="186483" y="406314"/>
                  <a:pt x="184321" y="406115"/>
                  <a:pt x="183038" y="405990"/>
                </a:cubicBezTo>
                <a:cubicBezTo>
                  <a:pt x="181754" y="405865"/>
                  <a:pt x="181271" y="405666"/>
                  <a:pt x="181589" y="405391"/>
                </a:cubicBezTo>
                <a:cubicBezTo>
                  <a:pt x="180368" y="405983"/>
                  <a:pt x="179148" y="407793"/>
                  <a:pt x="177928" y="410823"/>
                </a:cubicBezTo>
                <a:cubicBezTo>
                  <a:pt x="176100" y="411433"/>
                  <a:pt x="175491" y="413262"/>
                  <a:pt x="176100" y="416310"/>
                </a:cubicBezTo>
                <a:lnTo>
                  <a:pt x="177318" y="425454"/>
                </a:lnTo>
                <a:cubicBezTo>
                  <a:pt x="178208" y="428489"/>
                  <a:pt x="178869" y="431715"/>
                  <a:pt x="179301" y="435131"/>
                </a:cubicBezTo>
                <a:cubicBezTo>
                  <a:pt x="179733" y="438547"/>
                  <a:pt x="180089" y="442230"/>
                  <a:pt x="180368" y="446180"/>
                </a:cubicBezTo>
                <a:cubicBezTo>
                  <a:pt x="179466" y="448897"/>
                  <a:pt x="178678" y="452759"/>
                  <a:pt x="178005" y="457765"/>
                </a:cubicBezTo>
                <a:cubicBezTo>
                  <a:pt x="177331" y="462771"/>
                  <a:pt x="176697" y="469077"/>
                  <a:pt x="176100" y="476682"/>
                </a:cubicBezTo>
                <a:cubicBezTo>
                  <a:pt x="174882" y="502611"/>
                  <a:pt x="174426" y="524690"/>
                  <a:pt x="174730" y="542920"/>
                </a:cubicBezTo>
                <a:cubicBezTo>
                  <a:pt x="175035" y="561150"/>
                  <a:pt x="176100" y="575455"/>
                  <a:pt x="177928" y="585834"/>
                </a:cubicBezTo>
                <a:cubicBezTo>
                  <a:pt x="178029" y="587054"/>
                  <a:pt x="179045" y="590103"/>
                  <a:pt x="180976" y="594981"/>
                </a:cubicBezTo>
                <a:cubicBezTo>
                  <a:pt x="182703" y="599249"/>
                  <a:pt x="183516" y="602298"/>
                  <a:pt x="183414" y="604128"/>
                </a:cubicBezTo>
                <a:cubicBezTo>
                  <a:pt x="183414" y="607177"/>
                  <a:pt x="182195" y="610226"/>
                  <a:pt x="179757" y="613274"/>
                </a:cubicBezTo>
                <a:cubicBezTo>
                  <a:pt x="179452" y="614786"/>
                  <a:pt x="179299" y="616488"/>
                  <a:pt x="179299" y="618381"/>
                </a:cubicBezTo>
                <a:cubicBezTo>
                  <a:pt x="179299" y="620274"/>
                  <a:pt x="179452" y="622434"/>
                  <a:pt x="179757" y="624860"/>
                </a:cubicBezTo>
                <a:lnTo>
                  <a:pt x="180976" y="638276"/>
                </a:lnTo>
                <a:cubicBezTo>
                  <a:pt x="181077" y="646714"/>
                  <a:pt x="178436" y="653615"/>
                  <a:pt x="173055" y="658978"/>
                </a:cubicBezTo>
                <a:cubicBezTo>
                  <a:pt x="172345" y="658371"/>
                  <a:pt x="170111" y="659585"/>
                  <a:pt x="166356" y="662619"/>
                </a:cubicBezTo>
                <a:cubicBezTo>
                  <a:pt x="159656" y="666968"/>
                  <a:pt x="151739" y="669192"/>
                  <a:pt x="142603" y="669293"/>
                </a:cubicBezTo>
                <a:cubicBezTo>
                  <a:pt x="136183" y="669281"/>
                  <a:pt x="129839" y="668093"/>
                  <a:pt x="123570" y="665729"/>
                </a:cubicBezTo>
                <a:cubicBezTo>
                  <a:pt x="117302" y="663365"/>
                  <a:pt x="111263" y="659901"/>
                  <a:pt x="105451" y="655338"/>
                </a:cubicBezTo>
                <a:cubicBezTo>
                  <a:pt x="105451" y="654744"/>
                  <a:pt x="104842" y="653501"/>
                  <a:pt x="103624" y="651611"/>
                </a:cubicBezTo>
                <a:cubicBezTo>
                  <a:pt x="102406" y="649720"/>
                  <a:pt x="100579" y="647105"/>
                  <a:pt x="98143" y="643764"/>
                </a:cubicBezTo>
                <a:cubicBezTo>
                  <a:pt x="98130" y="642252"/>
                  <a:pt x="97699" y="640092"/>
                  <a:pt x="96849" y="637285"/>
                </a:cubicBezTo>
                <a:cubicBezTo>
                  <a:pt x="95998" y="634477"/>
                  <a:pt x="94805" y="630946"/>
                  <a:pt x="93268" y="626690"/>
                </a:cubicBezTo>
                <a:cubicBezTo>
                  <a:pt x="92366" y="624251"/>
                  <a:pt x="91730" y="622116"/>
                  <a:pt x="91361" y="620287"/>
                </a:cubicBezTo>
                <a:cubicBezTo>
                  <a:pt x="90993" y="618458"/>
                  <a:pt x="90815" y="616933"/>
                  <a:pt x="90828" y="615714"/>
                </a:cubicBezTo>
                <a:lnTo>
                  <a:pt x="94489" y="580346"/>
                </a:lnTo>
                <a:cubicBezTo>
                  <a:pt x="94476" y="578796"/>
                  <a:pt x="95110" y="576713"/>
                  <a:pt x="96392" y="574096"/>
                </a:cubicBezTo>
                <a:cubicBezTo>
                  <a:pt x="97674" y="571479"/>
                  <a:pt x="99678" y="568481"/>
                  <a:pt x="102406" y="565101"/>
                </a:cubicBezTo>
                <a:cubicBezTo>
                  <a:pt x="105147" y="561125"/>
                  <a:pt x="107279" y="557949"/>
                  <a:pt x="108801" y="555573"/>
                </a:cubicBezTo>
                <a:cubicBezTo>
                  <a:pt x="110324" y="553198"/>
                  <a:pt x="111237" y="551699"/>
                  <a:pt x="111542" y="551076"/>
                </a:cubicBezTo>
                <a:lnTo>
                  <a:pt x="127986" y="509611"/>
                </a:lnTo>
                <a:cubicBezTo>
                  <a:pt x="128278" y="509331"/>
                  <a:pt x="128608" y="508518"/>
                  <a:pt x="128976" y="507172"/>
                </a:cubicBezTo>
                <a:cubicBezTo>
                  <a:pt x="129344" y="505825"/>
                  <a:pt x="129826" y="503792"/>
                  <a:pt x="130422" y="501074"/>
                </a:cubicBezTo>
                <a:lnTo>
                  <a:pt x="135904" y="468755"/>
                </a:lnTo>
                <a:cubicBezTo>
                  <a:pt x="138010" y="463890"/>
                  <a:pt x="140497" y="456547"/>
                  <a:pt x="143365" y="446727"/>
                </a:cubicBezTo>
                <a:cubicBezTo>
                  <a:pt x="146232" y="436907"/>
                  <a:pt x="149633" y="424533"/>
                  <a:pt x="153566" y="409606"/>
                </a:cubicBezTo>
                <a:cubicBezTo>
                  <a:pt x="154276" y="404728"/>
                  <a:pt x="151637" y="402289"/>
                  <a:pt x="145648" y="402289"/>
                </a:cubicBezTo>
                <a:lnTo>
                  <a:pt x="105451" y="402289"/>
                </a:lnTo>
                <a:cubicBezTo>
                  <a:pt x="101290" y="402289"/>
                  <a:pt x="99260" y="402898"/>
                  <a:pt x="99361" y="404118"/>
                </a:cubicBezTo>
                <a:cubicBezTo>
                  <a:pt x="99260" y="410216"/>
                  <a:pt x="101899" y="413265"/>
                  <a:pt x="107279" y="413265"/>
                </a:cubicBezTo>
                <a:cubicBezTo>
                  <a:pt x="100883" y="412337"/>
                  <a:pt x="96314" y="411600"/>
                  <a:pt x="93570" y="411054"/>
                </a:cubicBezTo>
                <a:cubicBezTo>
                  <a:pt x="90827" y="410508"/>
                  <a:pt x="89913" y="410228"/>
                  <a:pt x="90828" y="410216"/>
                </a:cubicBezTo>
                <a:cubicBezTo>
                  <a:pt x="89315" y="412960"/>
                  <a:pt x="87611" y="416314"/>
                  <a:pt x="85717" y="420277"/>
                </a:cubicBezTo>
                <a:cubicBezTo>
                  <a:pt x="83823" y="424241"/>
                  <a:pt x="81662" y="428814"/>
                  <a:pt x="79234" y="433997"/>
                </a:cubicBezTo>
                <a:cubicBezTo>
                  <a:pt x="75268" y="440985"/>
                  <a:pt x="70234" y="445914"/>
                  <a:pt x="64133" y="448785"/>
                </a:cubicBezTo>
                <a:cubicBezTo>
                  <a:pt x="58031" y="451656"/>
                  <a:pt x="50862" y="452621"/>
                  <a:pt x="42624" y="451681"/>
                </a:cubicBezTo>
                <a:cubicBezTo>
                  <a:pt x="35925" y="450754"/>
                  <a:pt x="29951" y="448188"/>
                  <a:pt x="24702" y="443983"/>
                </a:cubicBezTo>
                <a:cubicBezTo>
                  <a:pt x="19454" y="439778"/>
                  <a:pt x="14856" y="434010"/>
                  <a:pt x="10908" y="426680"/>
                </a:cubicBezTo>
                <a:cubicBezTo>
                  <a:pt x="3636" y="412653"/>
                  <a:pt x="1" y="397421"/>
                  <a:pt x="1" y="380984"/>
                </a:cubicBezTo>
                <a:cubicBezTo>
                  <a:pt x="-12" y="370027"/>
                  <a:pt x="1377" y="361047"/>
                  <a:pt x="4170" y="354043"/>
                </a:cubicBezTo>
                <a:cubicBezTo>
                  <a:pt x="6963" y="347040"/>
                  <a:pt x="11237" y="342015"/>
                  <a:pt x="16993" y="338967"/>
                </a:cubicBezTo>
                <a:lnTo>
                  <a:pt x="19432" y="340186"/>
                </a:lnTo>
                <a:lnTo>
                  <a:pt x="16384" y="344453"/>
                </a:lnTo>
                <a:lnTo>
                  <a:pt x="18822" y="346282"/>
                </a:lnTo>
                <a:cubicBezTo>
                  <a:pt x="22480" y="345571"/>
                  <a:pt x="24309" y="344555"/>
                  <a:pt x="24309" y="343234"/>
                </a:cubicBezTo>
                <a:lnTo>
                  <a:pt x="20651" y="337138"/>
                </a:lnTo>
                <a:lnTo>
                  <a:pt x="40768" y="312754"/>
                </a:lnTo>
                <a:cubicBezTo>
                  <a:pt x="41390" y="312474"/>
                  <a:pt x="41974" y="312576"/>
                  <a:pt x="42520" y="313059"/>
                </a:cubicBezTo>
                <a:cubicBezTo>
                  <a:pt x="43066" y="313541"/>
                  <a:pt x="43498" y="314252"/>
                  <a:pt x="43816" y="315192"/>
                </a:cubicBezTo>
                <a:cubicBezTo>
                  <a:pt x="44425" y="317351"/>
                  <a:pt x="45492" y="319434"/>
                  <a:pt x="47016" y="321441"/>
                </a:cubicBezTo>
                <a:cubicBezTo>
                  <a:pt x="48540" y="323447"/>
                  <a:pt x="50521" y="325225"/>
                  <a:pt x="52960" y="326775"/>
                </a:cubicBezTo>
                <a:cubicBezTo>
                  <a:pt x="63323" y="332871"/>
                  <a:pt x="76734" y="337138"/>
                  <a:pt x="93193" y="339576"/>
                </a:cubicBezTo>
                <a:lnTo>
                  <a:pt x="161469" y="349882"/>
                </a:lnTo>
                <a:cubicBezTo>
                  <a:pt x="163602" y="350207"/>
                  <a:pt x="165279" y="350157"/>
                  <a:pt x="166498" y="349732"/>
                </a:cubicBezTo>
                <a:cubicBezTo>
                  <a:pt x="167717" y="349307"/>
                  <a:pt x="168479" y="348357"/>
                  <a:pt x="168784" y="346882"/>
                </a:cubicBezTo>
                <a:lnTo>
                  <a:pt x="180976" y="273739"/>
                </a:lnTo>
                <a:cubicBezTo>
                  <a:pt x="181903" y="266754"/>
                  <a:pt x="183706" y="257712"/>
                  <a:pt x="186386" y="246612"/>
                </a:cubicBezTo>
                <a:cubicBezTo>
                  <a:pt x="189066" y="235512"/>
                  <a:pt x="192545" y="222203"/>
                  <a:pt x="196825" y="206683"/>
                </a:cubicBezTo>
                <a:cubicBezTo>
                  <a:pt x="201385" y="191164"/>
                  <a:pt x="205068" y="177854"/>
                  <a:pt x="207874" y="166755"/>
                </a:cubicBezTo>
                <a:cubicBezTo>
                  <a:pt x="210681" y="155655"/>
                  <a:pt x="212688" y="146612"/>
                  <a:pt x="213894" y="139627"/>
                </a:cubicBezTo>
                <a:cubicBezTo>
                  <a:pt x="214174" y="132617"/>
                  <a:pt x="214986" y="123625"/>
                  <a:pt x="216332" y="112653"/>
                </a:cubicBezTo>
                <a:cubicBezTo>
                  <a:pt x="217679" y="101680"/>
                  <a:pt x="219711" y="88726"/>
                  <a:pt x="222429" y="73791"/>
                </a:cubicBezTo>
                <a:cubicBezTo>
                  <a:pt x="223749" y="69523"/>
                  <a:pt x="227204" y="61599"/>
                  <a:pt x="232792" y="50016"/>
                </a:cubicBezTo>
                <a:cubicBezTo>
                  <a:pt x="238380" y="38535"/>
                  <a:pt x="242444" y="31017"/>
                  <a:pt x="244984" y="27461"/>
                </a:cubicBezTo>
                <a:cubicBezTo>
                  <a:pt x="261545" y="8563"/>
                  <a:pt x="271704" y="-581"/>
                  <a:pt x="275464" y="29"/>
                </a:cubicBez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04" name="任意多边形 303"/>
          <p:cNvSpPr/>
          <p:nvPr/>
        </p:nvSpPr>
        <p:spPr>
          <a:xfrm>
            <a:off x="3409950" y="3425791"/>
            <a:ext cx="1285875" cy="642839"/>
          </a:xfrm>
          <a:custGeom>
            <a:avLst/>
            <a:gdLst>
              <a:gd name="connsiteX0" fmla="*/ 693599 w 1714500"/>
              <a:gd name="connsiteY0" fmla="*/ 824713 h 857119"/>
              <a:gd name="connsiteX1" fmla="*/ 692379 w 1714500"/>
              <a:gd name="connsiteY1" fmla="*/ 825322 h 857119"/>
              <a:gd name="connsiteX2" fmla="*/ 692989 w 1714500"/>
              <a:gd name="connsiteY2" fmla="*/ 826542 h 857119"/>
              <a:gd name="connsiteX3" fmla="*/ 711277 w 1714500"/>
              <a:gd name="connsiteY3" fmla="*/ 838734 h 857119"/>
              <a:gd name="connsiteX4" fmla="*/ 728346 w 1714500"/>
              <a:gd name="connsiteY4" fmla="*/ 849097 h 857119"/>
              <a:gd name="connsiteX5" fmla="*/ 730175 w 1714500"/>
              <a:gd name="connsiteY5" fmla="*/ 846049 h 857119"/>
              <a:gd name="connsiteX6" fmla="*/ 714325 w 1714500"/>
              <a:gd name="connsiteY6" fmla="*/ 835076 h 857119"/>
              <a:gd name="connsiteX7" fmla="*/ 702133 w 1714500"/>
              <a:gd name="connsiteY7" fmla="*/ 827837 h 857119"/>
              <a:gd name="connsiteX8" fmla="*/ 693599 w 1714500"/>
              <a:gd name="connsiteY8" fmla="*/ 824713 h 857119"/>
              <a:gd name="connsiteX9" fmla="*/ 621666 w 1714500"/>
              <a:gd name="connsiteY9" fmla="*/ 777164 h 857119"/>
              <a:gd name="connsiteX10" fmla="*/ 624104 w 1714500"/>
              <a:gd name="connsiteY10" fmla="*/ 777164 h 857119"/>
              <a:gd name="connsiteX11" fmla="*/ 625933 w 1714500"/>
              <a:gd name="connsiteY11" fmla="*/ 778383 h 857119"/>
              <a:gd name="connsiteX12" fmla="*/ 625933 w 1714500"/>
              <a:gd name="connsiteY12" fmla="*/ 782651 h 857119"/>
              <a:gd name="connsiteX13" fmla="*/ 625323 w 1714500"/>
              <a:gd name="connsiteY13" fmla="*/ 783260 h 857119"/>
              <a:gd name="connsiteX14" fmla="*/ 622885 w 1714500"/>
              <a:gd name="connsiteY14" fmla="*/ 782879 h 857119"/>
              <a:gd name="connsiteX15" fmla="*/ 620447 w 1714500"/>
              <a:gd name="connsiteY15" fmla="*/ 782041 h 857119"/>
              <a:gd name="connsiteX16" fmla="*/ 620447 w 1714500"/>
              <a:gd name="connsiteY16" fmla="*/ 778383 h 857119"/>
              <a:gd name="connsiteX17" fmla="*/ 667386 w 1714500"/>
              <a:gd name="connsiteY17" fmla="*/ 768630 h 857119"/>
              <a:gd name="connsiteX18" fmla="*/ 666776 w 1714500"/>
              <a:gd name="connsiteY18" fmla="*/ 769849 h 857119"/>
              <a:gd name="connsiteX19" fmla="*/ 670967 w 1714500"/>
              <a:gd name="connsiteY19" fmla="*/ 774268 h 857119"/>
              <a:gd name="connsiteX20" fmla="*/ 672872 w 1714500"/>
              <a:gd name="connsiteY20" fmla="*/ 774116 h 857119"/>
              <a:gd name="connsiteX21" fmla="*/ 671043 w 1714500"/>
              <a:gd name="connsiteY21" fmla="*/ 770459 h 857119"/>
              <a:gd name="connsiteX22" fmla="*/ 667386 w 1714500"/>
              <a:gd name="connsiteY22" fmla="*/ 768630 h 857119"/>
              <a:gd name="connsiteX23" fmla="*/ 599720 w 1714500"/>
              <a:gd name="connsiteY23" fmla="*/ 717471 h 857119"/>
              <a:gd name="connsiteX24" fmla="*/ 601930 w 1714500"/>
              <a:gd name="connsiteY24" fmla="*/ 718005 h 857119"/>
              <a:gd name="connsiteX25" fmla="*/ 602768 w 1714500"/>
              <a:gd name="connsiteY25" fmla="*/ 719910 h 857119"/>
              <a:gd name="connsiteX26" fmla="*/ 600939 w 1714500"/>
              <a:gd name="connsiteY26" fmla="*/ 721740 h 857119"/>
              <a:gd name="connsiteX27" fmla="*/ 599720 w 1714500"/>
              <a:gd name="connsiteY27" fmla="*/ 721740 h 857119"/>
              <a:gd name="connsiteX28" fmla="*/ 597739 w 1714500"/>
              <a:gd name="connsiteY28" fmla="*/ 720520 h 857119"/>
              <a:gd name="connsiteX29" fmla="*/ 596672 w 1714500"/>
              <a:gd name="connsiteY29" fmla="*/ 719301 h 857119"/>
              <a:gd name="connsiteX30" fmla="*/ 597282 w 1714500"/>
              <a:gd name="connsiteY30" fmla="*/ 718081 h 857119"/>
              <a:gd name="connsiteX31" fmla="*/ 584480 w 1714500"/>
              <a:gd name="connsiteY31" fmla="*/ 698526 h 857119"/>
              <a:gd name="connsiteX32" fmla="*/ 596063 w 1714500"/>
              <a:gd name="connsiteY32" fmla="*/ 708279 h 857119"/>
              <a:gd name="connsiteX33" fmla="*/ 596063 w 1714500"/>
              <a:gd name="connsiteY33" fmla="*/ 709499 h 857119"/>
              <a:gd name="connsiteX34" fmla="*/ 593624 w 1714500"/>
              <a:gd name="connsiteY34" fmla="*/ 711327 h 857119"/>
              <a:gd name="connsiteX35" fmla="*/ 593624 w 1714500"/>
              <a:gd name="connsiteY35" fmla="*/ 712547 h 857119"/>
              <a:gd name="connsiteX36" fmla="*/ 596672 w 1714500"/>
              <a:gd name="connsiteY36" fmla="*/ 714375 h 857119"/>
              <a:gd name="connsiteX37" fmla="*/ 594843 w 1714500"/>
              <a:gd name="connsiteY37" fmla="*/ 717423 h 857119"/>
              <a:gd name="connsiteX38" fmla="*/ 588976 w 1714500"/>
              <a:gd name="connsiteY38" fmla="*/ 714305 h 857119"/>
              <a:gd name="connsiteX39" fmla="*/ 586309 w 1714500"/>
              <a:gd name="connsiteY39" fmla="*/ 710764 h 857119"/>
              <a:gd name="connsiteX40" fmla="*/ 588187 w 1714500"/>
              <a:gd name="connsiteY40" fmla="*/ 706451 h 857119"/>
              <a:gd name="connsiteX41" fmla="*/ 583337 w 1714500"/>
              <a:gd name="connsiteY41" fmla="*/ 701574 h 857119"/>
              <a:gd name="connsiteX42" fmla="*/ 583337 w 1714500"/>
              <a:gd name="connsiteY42" fmla="*/ 699135 h 857119"/>
              <a:gd name="connsiteX43" fmla="*/ 590006 w 1714500"/>
              <a:gd name="connsiteY43" fmla="*/ 689458 h 857119"/>
              <a:gd name="connsiteX44" fmla="*/ 594099 w 1714500"/>
              <a:gd name="connsiteY44" fmla="*/ 690508 h 857119"/>
              <a:gd name="connsiteX45" fmla="*/ 597282 w 1714500"/>
              <a:gd name="connsiteY45" fmla="*/ 696087 h 857119"/>
              <a:gd name="connsiteX46" fmla="*/ 596675 w 1714500"/>
              <a:gd name="connsiteY46" fmla="*/ 697916 h 857119"/>
              <a:gd name="connsiteX47" fmla="*/ 589400 w 1714500"/>
              <a:gd name="connsiteY47" fmla="*/ 690658 h 857119"/>
              <a:gd name="connsiteX48" fmla="*/ 571138 w 1714500"/>
              <a:gd name="connsiteY48" fmla="*/ 685799 h 857119"/>
              <a:gd name="connsiteX49" fmla="*/ 575713 w 1714500"/>
              <a:gd name="connsiteY49" fmla="*/ 688457 h 857119"/>
              <a:gd name="connsiteX50" fmla="*/ 580288 w 1714500"/>
              <a:gd name="connsiteY50" fmla="*/ 694258 h 857119"/>
              <a:gd name="connsiteX51" fmla="*/ 579678 w 1714500"/>
              <a:gd name="connsiteY51" fmla="*/ 696697 h 857119"/>
              <a:gd name="connsiteX52" fmla="*/ 573196 w 1714500"/>
              <a:gd name="connsiteY52" fmla="*/ 693139 h 857119"/>
              <a:gd name="connsiteX53" fmla="*/ 569918 w 1714500"/>
              <a:gd name="connsiteY53" fmla="*/ 686409 h 857119"/>
              <a:gd name="connsiteX54" fmla="*/ 567478 w 1714500"/>
              <a:gd name="connsiteY54" fmla="*/ 668726 h 857119"/>
              <a:gd name="connsiteX55" fmla="*/ 575255 w 1714500"/>
              <a:gd name="connsiteY55" fmla="*/ 674061 h 857119"/>
              <a:gd name="connsiteX56" fmla="*/ 582118 w 1714500"/>
              <a:gd name="connsiteY56" fmla="*/ 680311 h 857119"/>
              <a:gd name="connsiteX57" fmla="*/ 580288 w 1714500"/>
              <a:gd name="connsiteY57" fmla="*/ 682141 h 857119"/>
              <a:gd name="connsiteX58" fmla="*/ 572968 w 1714500"/>
              <a:gd name="connsiteY58" fmla="*/ 678406 h 857119"/>
              <a:gd name="connsiteX59" fmla="*/ 567478 w 1714500"/>
              <a:gd name="connsiteY59" fmla="*/ 670555 h 857119"/>
              <a:gd name="connsiteX60" fmla="*/ 536978 w 1714500"/>
              <a:gd name="connsiteY60" fmla="*/ 652872 h 857119"/>
              <a:gd name="connsiteX61" fmla="*/ 541934 w 1714500"/>
              <a:gd name="connsiteY61" fmla="*/ 656149 h 857119"/>
              <a:gd name="connsiteX62" fmla="*/ 552838 w 1714500"/>
              <a:gd name="connsiteY62" fmla="*/ 666287 h 857119"/>
              <a:gd name="connsiteX63" fmla="*/ 564352 w 1714500"/>
              <a:gd name="connsiteY63" fmla="*/ 676881 h 857119"/>
              <a:gd name="connsiteX64" fmla="*/ 568088 w 1714500"/>
              <a:gd name="connsiteY64" fmla="*/ 681531 h 857119"/>
              <a:gd name="connsiteX65" fmla="*/ 567478 w 1714500"/>
              <a:gd name="connsiteY65" fmla="*/ 683360 h 857119"/>
              <a:gd name="connsiteX66" fmla="*/ 565648 w 1714500"/>
              <a:gd name="connsiteY66" fmla="*/ 683970 h 857119"/>
              <a:gd name="connsiteX67" fmla="*/ 561378 w 1714500"/>
              <a:gd name="connsiteY67" fmla="*/ 680388 h 857119"/>
              <a:gd name="connsiteX68" fmla="*/ 549788 w 1714500"/>
              <a:gd name="connsiteY68" fmla="*/ 669945 h 857119"/>
              <a:gd name="connsiteX69" fmla="*/ 534538 w 1714500"/>
              <a:gd name="connsiteY69" fmla="*/ 655311 h 857119"/>
              <a:gd name="connsiteX70" fmla="*/ 535148 w 1714500"/>
              <a:gd name="connsiteY70" fmla="*/ 653482 h 857119"/>
              <a:gd name="connsiteX71" fmla="*/ 514409 w 1714500"/>
              <a:gd name="connsiteY71" fmla="*/ 643116 h 857119"/>
              <a:gd name="connsiteX72" fmla="*/ 520432 w 1714500"/>
              <a:gd name="connsiteY72" fmla="*/ 646317 h 857119"/>
              <a:gd name="connsiteX73" fmla="*/ 522338 w 1714500"/>
              <a:gd name="connsiteY73" fmla="*/ 650433 h 857119"/>
              <a:gd name="connsiteX74" fmla="*/ 520509 w 1714500"/>
              <a:gd name="connsiteY74" fmla="*/ 651652 h 857119"/>
              <a:gd name="connsiteX75" fmla="*/ 516925 w 1714500"/>
              <a:gd name="connsiteY75" fmla="*/ 648908 h 857119"/>
              <a:gd name="connsiteX76" fmla="*/ 513799 w 1714500"/>
              <a:gd name="connsiteY76" fmla="*/ 644335 h 857119"/>
              <a:gd name="connsiteX77" fmla="*/ 0 w 1714500"/>
              <a:gd name="connsiteY77" fmla="*/ 634381 h 857119"/>
              <a:gd name="connsiteX78" fmla="*/ 407 w 1714500"/>
              <a:gd name="connsiteY78" fmla="*/ 635737 h 857119"/>
              <a:gd name="connsiteX79" fmla="*/ 0 w 1714500"/>
              <a:gd name="connsiteY79" fmla="*/ 635489 h 857119"/>
              <a:gd name="connsiteX80" fmla="*/ 6503 w 1714500"/>
              <a:gd name="connsiteY80" fmla="*/ 631546 h 857119"/>
              <a:gd name="connsiteX81" fmla="*/ 7722 w 1714500"/>
              <a:gd name="connsiteY81" fmla="*/ 631546 h 857119"/>
              <a:gd name="connsiteX82" fmla="*/ 8332 w 1714500"/>
              <a:gd name="connsiteY82" fmla="*/ 634579 h 857119"/>
              <a:gd name="connsiteX83" fmla="*/ 5284 w 1714500"/>
              <a:gd name="connsiteY83" fmla="*/ 635185 h 857119"/>
              <a:gd name="connsiteX84" fmla="*/ 4674 w 1714500"/>
              <a:gd name="connsiteY84" fmla="*/ 633366 h 857119"/>
              <a:gd name="connsiteX85" fmla="*/ 511359 w 1714500"/>
              <a:gd name="connsiteY85" fmla="*/ 625432 h 857119"/>
              <a:gd name="connsiteX86" fmla="*/ 515857 w 1714500"/>
              <a:gd name="connsiteY86" fmla="*/ 628634 h 857119"/>
              <a:gd name="connsiteX87" fmla="*/ 523558 w 1714500"/>
              <a:gd name="connsiteY87" fmla="*/ 636408 h 857119"/>
              <a:gd name="connsiteX88" fmla="*/ 530955 w 1714500"/>
              <a:gd name="connsiteY88" fmla="*/ 644183 h 857119"/>
              <a:gd name="connsiteX89" fmla="*/ 533318 w 1714500"/>
              <a:gd name="connsiteY89" fmla="*/ 647384 h 857119"/>
              <a:gd name="connsiteX90" fmla="*/ 532708 w 1714500"/>
              <a:gd name="connsiteY90" fmla="*/ 649213 h 857119"/>
              <a:gd name="connsiteX91" fmla="*/ 531488 w 1714500"/>
              <a:gd name="connsiteY91" fmla="*/ 649823 h 857119"/>
              <a:gd name="connsiteX92" fmla="*/ 526532 w 1714500"/>
              <a:gd name="connsiteY92" fmla="*/ 646774 h 857119"/>
              <a:gd name="connsiteX93" fmla="*/ 519289 w 1714500"/>
              <a:gd name="connsiteY93" fmla="*/ 640067 h 857119"/>
              <a:gd name="connsiteX94" fmla="*/ 512503 w 1714500"/>
              <a:gd name="connsiteY94" fmla="*/ 631682 h 857119"/>
              <a:gd name="connsiteX95" fmla="*/ 510749 w 1714500"/>
              <a:gd name="connsiteY95" fmla="*/ 626042 h 857119"/>
              <a:gd name="connsiteX96" fmla="*/ 507699 w 1714500"/>
              <a:gd name="connsiteY96" fmla="*/ 603481 h 857119"/>
              <a:gd name="connsiteX97" fmla="*/ 513265 w 1714500"/>
              <a:gd name="connsiteY97" fmla="*/ 608130 h 857119"/>
              <a:gd name="connsiteX98" fmla="*/ 522949 w 1714500"/>
              <a:gd name="connsiteY98" fmla="*/ 618725 h 857119"/>
              <a:gd name="connsiteX99" fmla="*/ 562598 w 1714500"/>
              <a:gd name="connsiteY99" fmla="*/ 663848 h 857119"/>
              <a:gd name="connsiteX100" fmla="*/ 562903 w 1714500"/>
              <a:gd name="connsiteY100" fmla="*/ 665829 h 857119"/>
              <a:gd name="connsiteX101" fmla="*/ 561378 w 1714500"/>
              <a:gd name="connsiteY101" fmla="*/ 666897 h 857119"/>
              <a:gd name="connsiteX102" fmla="*/ 531488 w 1714500"/>
              <a:gd name="connsiteY102" fmla="*/ 637628 h 857119"/>
              <a:gd name="connsiteX103" fmla="*/ 513341 w 1714500"/>
              <a:gd name="connsiteY103" fmla="*/ 617429 h 857119"/>
              <a:gd name="connsiteX104" fmla="*/ 505259 w 1714500"/>
              <a:gd name="connsiteY104" fmla="*/ 605920 h 857119"/>
              <a:gd name="connsiteX105" fmla="*/ 505869 w 1714500"/>
              <a:gd name="connsiteY105" fmla="*/ 604090 h 857119"/>
              <a:gd name="connsiteX106" fmla="*/ 435778 w 1714500"/>
              <a:gd name="connsiteY106" fmla="*/ 588237 h 857119"/>
              <a:gd name="connsiteX107" fmla="*/ 434560 w 1714500"/>
              <a:gd name="connsiteY107" fmla="*/ 589456 h 857119"/>
              <a:gd name="connsiteX108" fmla="*/ 435169 w 1714500"/>
              <a:gd name="connsiteY108" fmla="*/ 591285 h 857119"/>
              <a:gd name="connsiteX109" fmla="*/ 440039 w 1714500"/>
              <a:gd name="connsiteY109" fmla="*/ 593115 h 857119"/>
              <a:gd name="connsiteX110" fmla="*/ 441256 w 1714500"/>
              <a:gd name="connsiteY110" fmla="*/ 591895 h 857119"/>
              <a:gd name="connsiteX111" fmla="*/ 440648 w 1714500"/>
              <a:gd name="connsiteY111" fmla="*/ 590676 h 857119"/>
              <a:gd name="connsiteX112" fmla="*/ 438213 w 1714500"/>
              <a:gd name="connsiteY112" fmla="*/ 588770 h 857119"/>
              <a:gd name="connsiteX113" fmla="*/ 435778 w 1714500"/>
              <a:gd name="connsiteY113" fmla="*/ 588237 h 857119"/>
              <a:gd name="connsiteX114" fmla="*/ 299873 w 1714500"/>
              <a:gd name="connsiteY114" fmla="*/ 581529 h 857119"/>
              <a:gd name="connsiteX115" fmla="*/ 299264 w 1714500"/>
              <a:gd name="connsiteY115" fmla="*/ 582115 h 857119"/>
              <a:gd name="connsiteX116" fmla="*/ 298806 w 1714500"/>
              <a:gd name="connsiteY116" fmla="*/ 584783 h 857119"/>
              <a:gd name="connsiteX117" fmla="*/ 299264 w 1714500"/>
              <a:gd name="connsiteY117" fmla="*/ 588823 h 857119"/>
              <a:gd name="connsiteX118" fmla="*/ 300483 w 1714500"/>
              <a:gd name="connsiteY118" fmla="*/ 588823 h 857119"/>
              <a:gd name="connsiteX119" fmla="*/ 302616 w 1714500"/>
              <a:gd name="connsiteY119" fmla="*/ 584786 h 857119"/>
              <a:gd name="connsiteX120" fmla="*/ 302921 w 1714500"/>
              <a:gd name="connsiteY120" fmla="*/ 582139 h 857119"/>
              <a:gd name="connsiteX121" fmla="*/ 288900 w 1714500"/>
              <a:gd name="connsiteY121" fmla="*/ 576626 h 857119"/>
              <a:gd name="connsiteX122" fmla="*/ 287681 w 1714500"/>
              <a:gd name="connsiteY122" fmla="*/ 577236 h 857119"/>
              <a:gd name="connsiteX123" fmla="*/ 287681 w 1714500"/>
              <a:gd name="connsiteY123" fmla="*/ 583715 h 857119"/>
              <a:gd name="connsiteX124" fmla="*/ 289510 w 1714500"/>
              <a:gd name="connsiteY124" fmla="*/ 586993 h 857119"/>
              <a:gd name="connsiteX125" fmla="*/ 290729 w 1714500"/>
              <a:gd name="connsiteY125" fmla="*/ 586993 h 857119"/>
              <a:gd name="connsiteX126" fmla="*/ 291948 w 1714500"/>
              <a:gd name="connsiteY126" fmla="*/ 585774 h 857119"/>
              <a:gd name="connsiteX127" fmla="*/ 291948 w 1714500"/>
              <a:gd name="connsiteY127" fmla="*/ 582191 h 857119"/>
              <a:gd name="connsiteX128" fmla="*/ 290120 w 1714500"/>
              <a:gd name="connsiteY128" fmla="*/ 577236 h 857119"/>
              <a:gd name="connsiteX129" fmla="*/ 13209 w 1714500"/>
              <a:gd name="connsiteY129" fmla="*/ 571732 h 857119"/>
              <a:gd name="connsiteX130" fmla="*/ 7722 w 1714500"/>
              <a:gd name="connsiteY130" fmla="*/ 577234 h 857119"/>
              <a:gd name="connsiteX131" fmla="*/ 9018 w 1714500"/>
              <a:gd name="connsiteY131" fmla="*/ 580061 h 857119"/>
              <a:gd name="connsiteX132" fmla="*/ 12599 w 1714500"/>
              <a:gd name="connsiteY132" fmla="*/ 579679 h 857119"/>
              <a:gd name="connsiteX133" fmla="*/ 13514 w 1714500"/>
              <a:gd name="connsiteY133" fmla="*/ 577998 h 857119"/>
              <a:gd name="connsiteX134" fmla="*/ 14428 w 1714500"/>
              <a:gd name="connsiteY134" fmla="*/ 575400 h 857119"/>
              <a:gd name="connsiteX135" fmla="*/ 14733 w 1714500"/>
              <a:gd name="connsiteY135" fmla="*/ 572649 h 857119"/>
              <a:gd name="connsiteX136" fmla="*/ 13209 w 1714500"/>
              <a:gd name="connsiteY136" fmla="*/ 571732 h 857119"/>
              <a:gd name="connsiteX137" fmla="*/ 299873 w 1714500"/>
              <a:gd name="connsiteY137" fmla="*/ 566259 h 857119"/>
              <a:gd name="connsiteX138" fmla="*/ 297968 w 1714500"/>
              <a:gd name="connsiteY138" fmla="*/ 571137 h 857119"/>
              <a:gd name="connsiteX139" fmla="*/ 299264 w 1714500"/>
              <a:gd name="connsiteY139" fmla="*/ 576016 h 857119"/>
              <a:gd name="connsiteX140" fmla="*/ 302311 w 1714500"/>
              <a:gd name="connsiteY140" fmla="*/ 576016 h 857119"/>
              <a:gd name="connsiteX141" fmla="*/ 302388 w 1714500"/>
              <a:gd name="connsiteY141" fmla="*/ 571976 h 857119"/>
              <a:gd name="connsiteX142" fmla="*/ 301092 w 1714500"/>
              <a:gd name="connsiteY142" fmla="*/ 567478 h 857119"/>
              <a:gd name="connsiteX143" fmla="*/ 1497585 w 1714500"/>
              <a:gd name="connsiteY143" fmla="*/ 560756 h 857119"/>
              <a:gd name="connsiteX144" fmla="*/ 1471981 w 1714500"/>
              <a:gd name="connsiteY144" fmla="*/ 582702 h 857119"/>
              <a:gd name="connsiteX145" fmla="*/ 1447597 w 1714500"/>
              <a:gd name="connsiteY145" fmla="*/ 611353 h 857119"/>
              <a:gd name="connsiteX146" fmla="*/ 1427481 w 1714500"/>
              <a:gd name="connsiteY146" fmla="*/ 640614 h 857119"/>
              <a:gd name="connsiteX147" fmla="*/ 1413460 w 1714500"/>
              <a:gd name="connsiteY147" fmla="*/ 678409 h 857119"/>
              <a:gd name="connsiteX148" fmla="*/ 1421385 w 1714500"/>
              <a:gd name="connsiteY148" fmla="*/ 686334 h 857119"/>
              <a:gd name="connsiteX149" fmla="*/ 1463447 w 1714500"/>
              <a:gd name="connsiteY149" fmla="*/ 677190 h 857119"/>
              <a:gd name="connsiteX150" fmla="*/ 1495756 w 1714500"/>
              <a:gd name="connsiteY150" fmla="*/ 661950 h 857119"/>
              <a:gd name="connsiteX151" fmla="*/ 1498194 w 1714500"/>
              <a:gd name="connsiteY151" fmla="*/ 654025 h 857119"/>
              <a:gd name="connsiteX152" fmla="*/ 1497661 w 1714500"/>
              <a:gd name="connsiteY152" fmla="*/ 650672 h 857119"/>
              <a:gd name="connsiteX153" fmla="*/ 1495756 w 1714500"/>
              <a:gd name="connsiteY153" fmla="*/ 645491 h 857119"/>
              <a:gd name="connsiteX154" fmla="*/ 1493927 w 1714500"/>
              <a:gd name="connsiteY154" fmla="*/ 638785 h 857119"/>
              <a:gd name="connsiteX155" fmla="*/ 1497585 w 1714500"/>
              <a:gd name="connsiteY155" fmla="*/ 627203 h 857119"/>
              <a:gd name="connsiteX156" fmla="*/ 1500633 w 1714500"/>
              <a:gd name="connsiteY156" fmla="*/ 615011 h 857119"/>
              <a:gd name="connsiteX157" fmla="*/ 1500556 w 1714500"/>
              <a:gd name="connsiteY157" fmla="*/ 575996 h 857119"/>
              <a:gd name="connsiteX158" fmla="*/ 1500023 w 1714500"/>
              <a:gd name="connsiteY158" fmla="*/ 562585 h 857119"/>
              <a:gd name="connsiteX159" fmla="*/ 418060 w 1714500"/>
              <a:gd name="connsiteY159" fmla="*/ 560160 h 857119"/>
              <a:gd name="connsiteX160" fmla="*/ 416840 w 1714500"/>
              <a:gd name="connsiteY160" fmla="*/ 560770 h 857119"/>
              <a:gd name="connsiteX161" fmla="*/ 418594 w 1714500"/>
              <a:gd name="connsiteY161" fmla="*/ 567326 h 857119"/>
              <a:gd name="connsiteX162" fmla="*/ 423551 w 1714500"/>
              <a:gd name="connsiteY162" fmla="*/ 571137 h 857119"/>
              <a:gd name="connsiteX163" fmla="*/ 425381 w 1714500"/>
              <a:gd name="connsiteY163" fmla="*/ 569918 h 857119"/>
              <a:gd name="connsiteX164" fmla="*/ 425381 w 1714500"/>
              <a:gd name="connsiteY164" fmla="*/ 568698 h 857119"/>
              <a:gd name="connsiteX165" fmla="*/ 422636 w 1714500"/>
              <a:gd name="connsiteY165" fmla="*/ 563286 h 857119"/>
              <a:gd name="connsiteX166" fmla="*/ 418060 w 1714500"/>
              <a:gd name="connsiteY166" fmla="*/ 560160 h 857119"/>
              <a:gd name="connsiteX167" fmla="*/ 24867 w 1714500"/>
              <a:gd name="connsiteY167" fmla="*/ 554736 h 857119"/>
              <a:gd name="connsiteX168" fmla="*/ 23037 w 1714500"/>
              <a:gd name="connsiteY168" fmla="*/ 558975 h 857119"/>
              <a:gd name="connsiteX169" fmla="*/ 23571 w 1714500"/>
              <a:gd name="connsiteY169" fmla="*/ 559731 h 857119"/>
              <a:gd name="connsiteX170" fmla="*/ 25476 w 1714500"/>
              <a:gd name="connsiteY170" fmla="*/ 559580 h 857119"/>
              <a:gd name="connsiteX171" fmla="*/ 27382 w 1714500"/>
              <a:gd name="connsiteY171" fmla="*/ 557765 h 857119"/>
              <a:gd name="connsiteX172" fmla="*/ 27915 w 1714500"/>
              <a:gd name="connsiteY172" fmla="*/ 555951 h 857119"/>
              <a:gd name="connsiteX173" fmla="*/ 27077 w 1714500"/>
              <a:gd name="connsiteY173" fmla="*/ 555117 h 857119"/>
              <a:gd name="connsiteX174" fmla="*/ 24867 w 1714500"/>
              <a:gd name="connsiteY174" fmla="*/ 554736 h 857119"/>
              <a:gd name="connsiteX175" fmla="*/ 415040 w 1714500"/>
              <a:gd name="connsiteY175" fmla="*/ 552842 h 857119"/>
              <a:gd name="connsiteX176" fmla="*/ 411876 w 1714500"/>
              <a:gd name="connsiteY176" fmla="*/ 554062 h 857119"/>
              <a:gd name="connsiteX177" fmla="*/ 409595 w 1714500"/>
              <a:gd name="connsiteY177" fmla="*/ 555282 h 857119"/>
              <a:gd name="connsiteX178" fmla="*/ 408984 w 1714500"/>
              <a:gd name="connsiteY178" fmla="*/ 557721 h 857119"/>
              <a:gd name="connsiteX179" fmla="*/ 409595 w 1714500"/>
              <a:gd name="connsiteY179" fmla="*/ 559550 h 857119"/>
              <a:gd name="connsiteX180" fmla="*/ 412040 w 1714500"/>
              <a:gd name="connsiteY180" fmla="*/ 560160 h 857119"/>
              <a:gd name="connsiteX181" fmla="*/ 416240 w 1714500"/>
              <a:gd name="connsiteY181" fmla="*/ 555891 h 857119"/>
              <a:gd name="connsiteX182" fmla="*/ 416840 w 1714500"/>
              <a:gd name="connsiteY182" fmla="*/ 554062 h 857119"/>
              <a:gd name="connsiteX183" fmla="*/ 36983 w 1714500"/>
              <a:gd name="connsiteY183" fmla="*/ 544916 h 857119"/>
              <a:gd name="connsiteX184" fmla="*/ 34545 w 1714500"/>
              <a:gd name="connsiteY184" fmla="*/ 546126 h 857119"/>
              <a:gd name="connsiteX185" fmla="*/ 34545 w 1714500"/>
              <a:gd name="connsiteY185" fmla="*/ 547345 h 857119"/>
              <a:gd name="connsiteX186" fmla="*/ 35764 w 1714500"/>
              <a:gd name="connsiteY186" fmla="*/ 548564 h 857119"/>
              <a:gd name="connsiteX187" fmla="*/ 36983 w 1714500"/>
              <a:gd name="connsiteY187" fmla="*/ 548564 h 857119"/>
              <a:gd name="connsiteX188" fmla="*/ 36983 w 1714500"/>
              <a:gd name="connsiteY188" fmla="*/ 544916 h 857119"/>
              <a:gd name="connsiteX189" fmla="*/ 23037 w 1714500"/>
              <a:gd name="connsiteY189" fmla="*/ 541505 h 857119"/>
              <a:gd name="connsiteX190" fmla="*/ 21819 w 1714500"/>
              <a:gd name="connsiteY190" fmla="*/ 541884 h 857119"/>
              <a:gd name="connsiteX191" fmla="*/ 21210 w 1714500"/>
              <a:gd name="connsiteY191" fmla="*/ 543097 h 857119"/>
              <a:gd name="connsiteX192" fmla="*/ 22429 w 1714500"/>
              <a:gd name="connsiteY192" fmla="*/ 543932 h 857119"/>
              <a:gd name="connsiteX193" fmla="*/ 23648 w 1714500"/>
              <a:gd name="connsiteY193" fmla="*/ 544311 h 857119"/>
              <a:gd name="connsiteX194" fmla="*/ 24247 w 1714500"/>
              <a:gd name="connsiteY194" fmla="*/ 542491 h 857119"/>
              <a:gd name="connsiteX195" fmla="*/ 23037 w 1714500"/>
              <a:gd name="connsiteY195" fmla="*/ 541505 h 857119"/>
              <a:gd name="connsiteX196" fmla="*/ 38812 w 1714500"/>
              <a:gd name="connsiteY196" fmla="*/ 539457 h 857119"/>
              <a:gd name="connsiteX197" fmla="*/ 36983 w 1714500"/>
              <a:gd name="connsiteY197" fmla="*/ 540064 h 857119"/>
              <a:gd name="connsiteX198" fmla="*/ 36374 w 1714500"/>
              <a:gd name="connsiteY198" fmla="*/ 541277 h 857119"/>
              <a:gd name="connsiteX199" fmla="*/ 38202 w 1714500"/>
              <a:gd name="connsiteY199" fmla="*/ 542491 h 857119"/>
              <a:gd name="connsiteX200" fmla="*/ 40031 w 1714500"/>
              <a:gd name="connsiteY200" fmla="*/ 540670 h 857119"/>
              <a:gd name="connsiteX201" fmla="*/ 28525 w 1714500"/>
              <a:gd name="connsiteY201" fmla="*/ 532771 h 857119"/>
              <a:gd name="connsiteX202" fmla="*/ 27915 w 1714500"/>
              <a:gd name="connsiteY202" fmla="*/ 536438 h 857119"/>
              <a:gd name="connsiteX203" fmla="*/ 29287 w 1714500"/>
              <a:gd name="connsiteY203" fmla="*/ 539723 h 857119"/>
              <a:gd name="connsiteX204" fmla="*/ 31573 w 1714500"/>
              <a:gd name="connsiteY204" fmla="*/ 540716 h 857119"/>
              <a:gd name="connsiteX205" fmla="*/ 34850 w 1714500"/>
              <a:gd name="connsiteY205" fmla="*/ 539723 h 857119"/>
              <a:gd name="connsiteX206" fmla="*/ 35840 w 1714500"/>
              <a:gd name="connsiteY206" fmla="*/ 536438 h 857119"/>
              <a:gd name="connsiteX207" fmla="*/ 28525 w 1714500"/>
              <a:gd name="connsiteY207" fmla="*/ 532771 h 857119"/>
              <a:gd name="connsiteX208" fmla="*/ 57710 w 1714500"/>
              <a:gd name="connsiteY208" fmla="*/ 527304 h 857119"/>
              <a:gd name="connsiteX209" fmla="*/ 58319 w 1714500"/>
              <a:gd name="connsiteY209" fmla="*/ 529133 h 857119"/>
              <a:gd name="connsiteX210" fmla="*/ 56490 w 1714500"/>
              <a:gd name="connsiteY210" fmla="*/ 529743 h 857119"/>
              <a:gd name="connsiteX211" fmla="*/ 55271 w 1714500"/>
              <a:gd name="connsiteY211" fmla="*/ 528524 h 857119"/>
              <a:gd name="connsiteX212" fmla="*/ 392482 w 1714500"/>
              <a:gd name="connsiteY212" fmla="*/ 521170 h 857119"/>
              <a:gd name="connsiteX213" fmla="*/ 391871 w 1714500"/>
              <a:gd name="connsiteY213" fmla="*/ 522970 h 857119"/>
              <a:gd name="connsiteX214" fmla="*/ 399205 w 1714500"/>
              <a:gd name="connsiteY214" fmla="*/ 536376 h 857119"/>
              <a:gd name="connsiteX215" fmla="*/ 404247 w 1714500"/>
              <a:gd name="connsiteY215" fmla="*/ 545448 h 857119"/>
              <a:gd name="connsiteX216" fmla="*/ 406539 w 1714500"/>
              <a:gd name="connsiteY216" fmla="*/ 552232 h 857119"/>
              <a:gd name="connsiteX217" fmla="*/ 407761 w 1714500"/>
              <a:gd name="connsiteY217" fmla="*/ 552842 h 857119"/>
              <a:gd name="connsiteX218" fmla="*/ 411422 w 1714500"/>
              <a:gd name="connsiteY218" fmla="*/ 552004 h 857119"/>
              <a:gd name="connsiteX219" fmla="*/ 413240 w 1714500"/>
              <a:gd name="connsiteY219" fmla="*/ 549793 h 857119"/>
              <a:gd name="connsiteX220" fmla="*/ 411035 w 1714500"/>
              <a:gd name="connsiteY220" fmla="*/ 545829 h 857119"/>
              <a:gd name="connsiteX221" fmla="*/ 404705 w 1714500"/>
              <a:gd name="connsiteY221" fmla="*/ 536376 h 857119"/>
              <a:gd name="connsiteX222" fmla="*/ 393704 w 1714500"/>
              <a:gd name="connsiteY222" fmla="*/ 521170 h 857119"/>
              <a:gd name="connsiteX223" fmla="*/ 277928 w 1714500"/>
              <a:gd name="connsiteY223" fmla="*/ 520570 h 857119"/>
              <a:gd name="connsiteX224" fmla="*/ 279147 w 1714500"/>
              <a:gd name="connsiteY224" fmla="*/ 521170 h 857119"/>
              <a:gd name="connsiteX225" fmla="*/ 279756 w 1714500"/>
              <a:gd name="connsiteY225" fmla="*/ 523571 h 857119"/>
              <a:gd name="connsiteX226" fmla="*/ 279147 w 1714500"/>
              <a:gd name="connsiteY226" fmla="*/ 525399 h 857119"/>
              <a:gd name="connsiteX227" fmla="*/ 277928 w 1714500"/>
              <a:gd name="connsiteY227" fmla="*/ 526009 h 857119"/>
              <a:gd name="connsiteX228" fmla="*/ 276708 w 1714500"/>
              <a:gd name="connsiteY228" fmla="*/ 525399 h 857119"/>
              <a:gd name="connsiteX229" fmla="*/ 276708 w 1714500"/>
              <a:gd name="connsiteY229" fmla="*/ 521170 h 857119"/>
              <a:gd name="connsiteX230" fmla="*/ 315723 w 1714500"/>
              <a:gd name="connsiteY230" fmla="*/ 518159 h 857119"/>
              <a:gd name="connsiteX231" fmla="*/ 317552 w 1714500"/>
              <a:gd name="connsiteY231" fmla="*/ 518770 h 857119"/>
              <a:gd name="connsiteX232" fmla="*/ 319380 w 1714500"/>
              <a:gd name="connsiteY232" fmla="*/ 522970 h 857119"/>
              <a:gd name="connsiteX233" fmla="*/ 317552 w 1714500"/>
              <a:gd name="connsiteY233" fmla="*/ 524180 h 857119"/>
              <a:gd name="connsiteX234" fmla="*/ 315723 w 1714500"/>
              <a:gd name="connsiteY234" fmla="*/ 523571 h 857119"/>
              <a:gd name="connsiteX235" fmla="*/ 313894 w 1714500"/>
              <a:gd name="connsiteY235" fmla="*/ 520570 h 857119"/>
              <a:gd name="connsiteX236" fmla="*/ 61373 w 1714500"/>
              <a:gd name="connsiteY236" fmla="*/ 518105 h 857119"/>
              <a:gd name="connsiteX237" fmla="*/ 63812 w 1714500"/>
              <a:gd name="connsiteY237" fmla="*/ 518105 h 857119"/>
              <a:gd name="connsiteX238" fmla="*/ 64575 w 1714500"/>
              <a:gd name="connsiteY238" fmla="*/ 519404 h 857119"/>
              <a:gd name="connsiteX239" fmla="*/ 64422 w 1714500"/>
              <a:gd name="connsiteY239" fmla="*/ 521160 h 857119"/>
              <a:gd name="connsiteX240" fmla="*/ 63355 w 1714500"/>
              <a:gd name="connsiteY240" fmla="*/ 521695 h 857119"/>
              <a:gd name="connsiteX241" fmla="*/ 61373 w 1714500"/>
              <a:gd name="connsiteY241" fmla="*/ 521772 h 857119"/>
              <a:gd name="connsiteX242" fmla="*/ 61373 w 1714500"/>
              <a:gd name="connsiteY242" fmla="*/ 518105 h 857119"/>
              <a:gd name="connsiteX243" fmla="*/ 37667 w 1714500"/>
              <a:gd name="connsiteY243" fmla="*/ 516865 h 857119"/>
              <a:gd name="connsiteX244" fmla="*/ 33935 w 1714500"/>
              <a:gd name="connsiteY244" fmla="*/ 520599 h 857119"/>
              <a:gd name="connsiteX245" fmla="*/ 34935 w 1714500"/>
              <a:gd name="connsiteY245" fmla="*/ 526619 h 857119"/>
              <a:gd name="connsiteX246" fmla="*/ 38279 w 1714500"/>
              <a:gd name="connsiteY246" fmla="*/ 528524 h 857119"/>
              <a:gd name="connsiteX247" fmla="*/ 40943 w 1714500"/>
              <a:gd name="connsiteY247" fmla="*/ 526153 h 857119"/>
              <a:gd name="connsiteX248" fmla="*/ 41327 w 1714500"/>
              <a:gd name="connsiteY248" fmla="*/ 518700 h 857119"/>
              <a:gd name="connsiteX249" fmla="*/ 37667 w 1714500"/>
              <a:gd name="connsiteY249" fmla="*/ 516865 h 857119"/>
              <a:gd name="connsiteX250" fmla="*/ 54662 w 1714500"/>
              <a:gd name="connsiteY250" fmla="*/ 509550 h 857119"/>
              <a:gd name="connsiteX251" fmla="*/ 50699 w 1714500"/>
              <a:gd name="connsiteY251" fmla="*/ 512758 h 857119"/>
              <a:gd name="connsiteX252" fmla="*/ 44908 w 1714500"/>
              <a:gd name="connsiteY252" fmla="*/ 522383 h 857119"/>
              <a:gd name="connsiteX253" fmla="*/ 40031 w 1714500"/>
              <a:gd name="connsiteY253" fmla="*/ 532715 h 857119"/>
              <a:gd name="connsiteX254" fmla="*/ 43689 w 1714500"/>
              <a:gd name="connsiteY254" fmla="*/ 534543 h 857119"/>
              <a:gd name="connsiteX255" fmla="*/ 54662 w 1714500"/>
              <a:gd name="connsiteY255" fmla="*/ 516272 h 857119"/>
              <a:gd name="connsiteX256" fmla="*/ 56490 w 1714500"/>
              <a:gd name="connsiteY256" fmla="*/ 510772 h 857119"/>
              <a:gd name="connsiteX257" fmla="*/ 55576 w 1714500"/>
              <a:gd name="connsiteY257" fmla="*/ 509932 h 857119"/>
              <a:gd name="connsiteX258" fmla="*/ 54662 w 1714500"/>
              <a:gd name="connsiteY258" fmla="*/ 509550 h 857119"/>
              <a:gd name="connsiteX259" fmla="*/ 39498 w 1714500"/>
              <a:gd name="connsiteY259" fmla="*/ 508407 h 857119"/>
              <a:gd name="connsiteX260" fmla="*/ 38888 w 1714500"/>
              <a:gd name="connsiteY260" fmla="*/ 511455 h 857119"/>
              <a:gd name="connsiteX261" fmla="*/ 42546 w 1714500"/>
              <a:gd name="connsiteY261" fmla="*/ 512064 h 857119"/>
              <a:gd name="connsiteX262" fmla="*/ 43151 w 1714500"/>
              <a:gd name="connsiteY262" fmla="*/ 510845 h 857119"/>
              <a:gd name="connsiteX263" fmla="*/ 42546 w 1714500"/>
              <a:gd name="connsiteY263" fmla="*/ 509016 h 857119"/>
              <a:gd name="connsiteX264" fmla="*/ 316942 w 1714500"/>
              <a:gd name="connsiteY264" fmla="*/ 493720 h 857119"/>
              <a:gd name="connsiteX265" fmla="*/ 319380 w 1714500"/>
              <a:gd name="connsiteY265" fmla="*/ 494331 h 857119"/>
              <a:gd name="connsiteX266" fmla="*/ 321209 w 1714500"/>
              <a:gd name="connsiteY266" fmla="*/ 496163 h 857119"/>
              <a:gd name="connsiteX267" fmla="*/ 322047 w 1714500"/>
              <a:gd name="connsiteY267" fmla="*/ 501586 h 857119"/>
              <a:gd name="connsiteX268" fmla="*/ 318771 w 1714500"/>
              <a:gd name="connsiteY268" fmla="*/ 504717 h 857119"/>
              <a:gd name="connsiteX269" fmla="*/ 317552 w 1714500"/>
              <a:gd name="connsiteY269" fmla="*/ 504717 h 857119"/>
              <a:gd name="connsiteX270" fmla="*/ 315647 w 1714500"/>
              <a:gd name="connsiteY270" fmla="*/ 501891 h 857119"/>
              <a:gd name="connsiteX271" fmla="*/ 315113 w 1714500"/>
              <a:gd name="connsiteY271" fmla="*/ 494941 h 857119"/>
              <a:gd name="connsiteX272" fmla="*/ 210549 w 1714500"/>
              <a:gd name="connsiteY272" fmla="*/ 488290 h 857119"/>
              <a:gd name="connsiteX273" fmla="*/ 211971 w 1714500"/>
              <a:gd name="connsiteY273" fmla="*/ 488290 h 857119"/>
              <a:gd name="connsiteX274" fmla="*/ 213318 w 1714500"/>
              <a:gd name="connsiteY274" fmla="*/ 489357 h 857119"/>
              <a:gd name="connsiteX275" fmla="*/ 213767 w 1714500"/>
              <a:gd name="connsiteY275" fmla="*/ 491338 h 857119"/>
              <a:gd name="connsiteX276" fmla="*/ 211971 w 1714500"/>
              <a:gd name="connsiteY276" fmla="*/ 494996 h 857119"/>
              <a:gd name="connsiteX277" fmla="*/ 209871 w 1714500"/>
              <a:gd name="connsiteY277" fmla="*/ 493243 h 857119"/>
              <a:gd name="connsiteX278" fmla="*/ 209576 w 1714500"/>
              <a:gd name="connsiteY278" fmla="*/ 490119 h 857119"/>
              <a:gd name="connsiteX279" fmla="*/ 210549 w 1714500"/>
              <a:gd name="connsiteY279" fmla="*/ 488290 h 857119"/>
              <a:gd name="connsiteX280" fmla="*/ 55345 w 1714500"/>
              <a:gd name="connsiteY280" fmla="*/ 486385 h 857119"/>
              <a:gd name="connsiteX281" fmla="*/ 53591 w 1714500"/>
              <a:gd name="connsiteY281" fmla="*/ 487223 h 857119"/>
              <a:gd name="connsiteX282" fmla="*/ 52295 w 1714500"/>
              <a:gd name="connsiteY282" fmla="*/ 489433 h 857119"/>
              <a:gd name="connsiteX283" fmla="*/ 54125 w 1714500"/>
              <a:gd name="connsiteY283" fmla="*/ 493091 h 857119"/>
              <a:gd name="connsiteX284" fmla="*/ 56107 w 1714500"/>
              <a:gd name="connsiteY284" fmla="*/ 492176 h 857119"/>
              <a:gd name="connsiteX285" fmla="*/ 57174 w 1714500"/>
              <a:gd name="connsiteY285" fmla="*/ 489433 h 857119"/>
              <a:gd name="connsiteX286" fmla="*/ 55345 w 1714500"/>
              <a:gd name="connsiteY286" fmla="*/ 486385 h 857119"/>
              <a:gd name="connsiteX287" fmla="*/ 307798 w 1714500"/>
              <a:gd name="connsiteY287" fmla="*/ 484562 h 857119"/>
              <a:gd name="connsiteX288" fmla="*/ 309017 w 1714500"/>
              <a:gd name="connsiteY288" fmla="*/ 484562 h 857119"/>
              <a:gd name="connsiteX289" fmla="*/ 310846 w 1714500"/>
              <a:gd name="connsiteY289" fmla="*/ 493720 h 857119"/>
              <a:gd name="connsiteX290" fmla="*/ 309017 w 1714500"/>
              <a:gd name="connsiteY290" fmla="*/ 494331 h 857119"/>
              <a:gd name="connsiteX291" fmla="*/ 307798 w 1714500"/>
              <a:gd name="connsiteY291" fmla="*/ 493109 h 857119"/>
              <a:gd name="connsiteX292" fmla="*/ 306884 w 1714500"/>
              <a:gd name="connsiteY292" fmla="*/ 488603 h 857119"/>
              <a:gd name="connsiteX293" fmla="*/ 307798 w 1714500"/>
              <a:gd name="connsiteY293" fmla="*/ 484562 h 857119"/>
              <a:gd name="connsiteX294" fmla="*/ 319990 w 1714500"/>
              <a:gd name="connsiteY294" fmla="*/ 477927 h 857119"/>
              <a:gd name="connsiteX295" fmla="*/ 321209 w 1714500"/>
              <a:gd name="connsiteY295" fmla="*/ 477927 h 857119"/>
              <a:gd name="connsiteX296" fmla="*/ 322428 w 1714500"/>
              <a:gd name="connsiteY296" fmla="*/ 480943 h 857119"/>
              <a:gd name="connsiteX297" fmla="*/ 321209 w 1714500"/>
              <a:gd name="connsiteY297" fmla="*/ 482753 h 857119"/>
              <a:gd name="connsiteX298" fmla="*/ 318771 w 1714500"/>
              <a:gd name="connsiteY298" fmla="*/ 481546 h 857119"/>
              <a:gd name="connsiteX299" fmla="*/ 318771 w 1714500"/>
              <a:gd name="connsiteY299" fmla="*/ 479133 h 857119"/>
              <a:gd name="connsiteX300" fmla="*/ 61443 w 1714500"/>
              <a:gd name="connsiteY300" fmla="*/ 477927 h 857119"/>
              <a:gd name="connsiteX301" fmla="*/ 59080 w 1714500"/>
              <a:gd name="connsiteY301" fmla="*/ 478232 h 857119"/>
              <a:gd name="connsiteX302" fmla="*/ 57174 w 1714500"/>
              <a:gd name="connsiteY302" fmla="*/ 480365 h 857119"/>
              <a:gd name="connsiteX303" fmla="*/ 56336 w 1714500"/>
              <a:gd name="connsiteY303" fmla="*/ 483682 h 857119"/>
              <a:gd name="connsiteX304" fmla="*/ 57784 w 1714500"/>
              <a:gd name="connsiteY304" fmla="*/ 485185 h 857119"/>
              <a:gd name="connsiteX305" fmla="*/ 60604 w 1714500"/>
              <a:gd name="connsiteY305" fmla="*/ 484885 h 857119"/>
              <a:gd name="connsiteX306" fmla="*/ 62053 w 1714500"/>
              <a:gd name="connsiteY306" fmla="*/ 482785 h 857119"/>
              <a:gd name="connsiteX307" fmla="*/ 62203 w 1714500"/>
              <a:gd name="connsiteY307" fmla="*/ 479677 h 857119"/>
              <a:gd name="connsiteX308" fmla="*/ 61443 w 1714500"/>
              <a:gd name="connsiteY308" fmla="*/ 477927 h 857119"/>
              <a:gd name="connsiteX309" fmla="*/ 376683 w 1714500"/>
              <a:gd name="connsiteY309" fmla="*/ 477317 h 857119"/>
              <a:gd name="connsiteX310" fmla="*/ 378489 w 1714500"/>
              <a:gd name="connsiteY310" fmla="*/ 477927 h 857119"/>
              <a:gd name="connsiteX311" fmla="*/ 383314 w 1714500"/>
              <a:gd name="connsiteY311" fmla="*/ 482753 h 857119"/>
              <a:gd name="connsiteX312" fmla="*/ 382703 w 1714500"/>
              <a:gd name="connsiteY312" fmla="*/ 485166 h 857119"/>
              <a:gd name="connsiteX313" fmla="*/ 379693 w 1714500"/>
              <a:gd name="connsiteY313" fmla="*/ 484562 h 857119"/>
              <a:gd name="connsiteX314" fmla="*/ 377736 w 1714500"/>
              <a:gd name="connsiteY314" fmla="*/ 481395 h 857119"/>
              <a:gd name="connsiteX315" fmla="*/ 376683 w 1714500"/>
              <a:gd name="connsiteY315" fmla="*/ 479133 h 857119"/>
              <a:gd name="connsiteX316" fmla="*/ 208281 w 1714500"/>
              <a:gd name="connsiteY316" fmla="*/ 458356 h 857119"/>
              <a:gd name="connsiteX317" fmla="*/ 209500 w 1714500"/>
              <a:gd name="connsiteY317" fmla="*/ 458356 h 857119"/>
              <a:gd name="connsiteX318" fmla="*/ 210338 w 1714500"/>
              <a:gd name="connsiteY318" fmla="*/ 459569 h 857119"/>
              <a:gd name="connsiteX319" fmla="*/ 210719 w 1714500"/>
              <a:gd name="connsiteY319" fmla="*/ 460782 h 857119"/>
              <a:gd name="connsiteX320" fmla="*/ 208281 w 1714500"/>
              <a:gd name="connsiteY320" fmla="*/ 462004 h 857119"/>
              <a:gd name="connsiteX321" fmla="*/ 207062 w 1714500"/>
              <a:gd name="connsiteY321" fmla="*/ 460782 h 857119"/>
              <a:gd name="connsiteX322" fmla="*/ 207062 w 1714500"/>
              <a:gd name="connsiteY322" fmla="*/ 459569 h 857119"/>
              <a:gd name="connsiteX323" fmla="*/ 316942 w 1714500"/>
              <a:gd name="connsiteY323" fmla="*/ 457810 h 857119"/>
              <a:gd name="connsiteX324" fmla="*/ 318161 w 1714500"/>
              <a:gd name="connsiteY324" fmla="*/ 457810 h 857119"/>
              <a:gd name="connsiteX325" fmla="*/ 318771 w 1714500"/>
              <a:gd name="connsiteY325" fmla="*/ 459029 h 857119"/>
              <a:gd name="connsiteX326" fmla="*/ 319152 w 1714500"/>
              <a:gd name="connsiteY326" fmla="*/ 463754 h 857119"/>
              <a:gd name="connsiteX327" fmla="*/ 318161 w 1714500"/>
              <a:gd name="connsiteY327" fmla="*/ 465735 h 857119"/>
              <a:gd name="connsiteX328" fmla="*/ 315113 w 1714500"/>
              <a:gd name="connsiteY328" fmla="*/ 465735 h 857119"/>
              <a:gd name="connsiteX329" fmla="*/ 313894 w 1714500"/>
              <a:gd name="connsiteY329" fmla="*/ 462687 h 857119"/>
              <a:gd name="connsiteX330" fmla="*/ 316942 w 1714500"/>
              <a:gd name="connsiteY330" fmla="*/ 457810 h 857119"/>
              <a:gd name="connsiteX331" fmla="*/ 81636 w 1714500"/>
              <a:gd name="connsiteY331" fmla="*/ 456210 h 857119"/>
              <a:gd name="connsiteX332" fmla="*/ 79655 w 1714500"/>
              <a:gd name="connsiteY332" fmla="*/ 456591 h 857119"/>
              <a:gd name="connsiteX333" fmla="*/ 78665 w 1714500"/>
              <a:gd name="connsiteY333" fmla="*/ 457810 h 857119"/>
              <a:gd name="connsiteX334" fmla="*/ 79046 w 1714500"/>
              <a:gd name="connsiteY334" fmla="*/ 459029 h 857119"/>
              <a:gd name="connsiteX335" fmla="*/ 80341 w 1714500"/>
              <a:gd name="connsiteY335" fmla="*/ 459791 h 857119"/>
              <a:gd name="connsiteX336" fmla="*/ 82094 w 1714500"/>
              <a:gd name="connsiteY336" fmla="*/ 459639 h 857119"/>
              <a:gd name="connsiteX337" fmla="*/ 82703 w 1714500"/>
              <a:gd name="connsiteY337" fmla="*/ 457200 h 857119"/>
              <a:gd name="connsiteX338" fmla="*/ 81636 w 1714500"/>
              <a:gd name="connsiteY338" fmla="*/ 456210 h 857119"/>
              <a:gd name="connsiteX339" fmla="*/ 319990 w 1714500"/>
              <a:gd name="connsiteY339" fmla="*/ 446228 h 857119"/>
              <a:gd name="connsiteX340" fmla="*/ 321819 w 1714500"/>
              <a:gd name="connsiteY340" fmla="*/ 447447 h 857119"/>
              <a:gd name="connsiteX341" fmla="*/ 322276 w 1714500"/>
              <a:gd name="connsiteY341" fmla="*/ 449885 h 857119"/>
              <a:gd name="connsiteX342" fmla="*/ 321819 w 1714500"/>
              <a:gd name="connsiteY342" fmla="*/ 452324 h 857119"/>
              <a:gd name="connsiteX343" fmla="*/ 319990 w 1714500"/>
              <a:gd name="connsiteY343" fmla="*/ 453543 h 857119"/>
              <a:gd name="connsiteX344" fmla="*/ 316332 w 1714500"/>
              <a:gd name="connsiteY344" fmla="*/ 452933 h 857119"/>
              <a:gd name="connsiteX345" fmla="*/ 315723 w 1714500"/>
              <a:gd name="connsiteY345" fmla="*/ 451104 h 857119"/>
              <a:gd name="connsiteX346" fmla="*/ 319990 w 1714500"/>
              <a:gd name="connsiteY346" fmla="*/ 446228 h 857119"/>
              <a:gd name="connsiteX347" fmla="*/ 208281 w 1714500"/>
              <a:gd name="connsiteY347" fmla="*/ 437922 h 857119"/>
              <a:gd name="connsiteX348" fmla="*/ 209500 w 1714500"/>
              <a:gd name="connsiteY348" fmla="*/ 440132 h 857119"/>
              <a:gd name="connsiteX349" fmla="*/ 209805 w 1714500"/>
              <a:gd name="connsiteY349" fmla="*/ 442570 h 857119"/>
              <a:gd name="connsiteX350" fmla="*/ 208281 w 1714500"/>
              <a:gd name="connsiteY350" fmla="*/ 445008 h 857119"/>
              <a:gd name="connsiteX351" fmla="*/ 205842 w 1714500"/>
              <a:gd name="connsiteY351" fmla="*/ 443789 h 857119"/>
              <a:gd name="connsiteX352" fmla="*/ 205538 w 1714500"/>
              <a:gd name="connsiteY352" fmla="*/ 440665 h 857119"/>
              <a:gd name="connsiteX353" fmla="*/ 207062 w 1714500"/>
              <a:gd name="connsiteY353" fmla="*/ 438912 h 857119"/>
              <a:gd name="connsiteX354" fmla="*/ 208281 w 1714500"/>
              <a:gd name="connsiteY354" fmla="*/ 437922 h 857119"/>
              <a:gd name="connsiteX355" fmla="*/ 1607846 w 1714500"/>
              <a:gd name="connsiteY355" fmla="*/ 432131 h 857119"/>
              <a:gd name="connsiteX356" fmla="*/ 1597940 w 1714500"/>
              <a:gd name="connsiteY356" fmla="*/ 435864 h 857119"/>
              <a:gd name="connsiteX357" fmla="*/ 1577976 w 1714500"/>
              <a:gd name="connsiteY357" fmla="*/ 447371 h 857119"/>
              <a:gd name="connsiteX358" fmla="*/ 1551763 w 1714500"/>
              <a:gd name="connsiteY358" fmla="*/ 464439 h 857119"/>
              <a:gd name="connsiteX359" fmla="*/ 1551763 w 1714500"/>
              <a:gd name="connsiteY359" fmla="*/ 466878 h 857119"/>
              <a:gd name="connsiteX360" fmla="*/ 1554201 w 1714500"/>
              <a:gd name="connsiteY360" fmla="*/ 467487 h 857119"/>
              <a:gd name="connsiteX361" fmla="*/ 1561136 w 1714500"/>
              <a:gd name="connsiteY361" fmla="*/ 464744 h 857119"/>
              <a:gd name="connsiteX362" fmla="*/ 1571278 w 1714500"/>
              <a:gd name="connsiteY362" fmla="*/ 460172 h 857119"/>
              <a:gd name="connsiteX363" fmla="*/ 1585291 w 1714500"/>
              <a:gd name="connsiteY363" fmla="*/ 449809 h 857119"/>
              <a:gd name="connsiteX364" fmla="*/ 1587120 w 1714500"/>
              <a:gd name="connsiteY364" fmla="*/ 457124 h 857119"/>
              <a:gd name="connsiteX365" fmla="*/ 1591996 w 1714500"/>
              <a:gd name="connsiteY365" fmla="*/ 459715 h 857119"/>
              <a:gd name="connsiteX366" fmla="*/ 1596873 w 1714500"/>
              <a:gd name="connsiteY366" fmla="*/ 457734 h 857119"/>
              <a:gd name="connsiteX367" fmla="*/ 1598092 w 1714500"/>
              <a:gd name="connsiteY367" fmla="*/ 455905 h 857119"/>
              <a:gd name="connsiteX368" fmla="*/ 1596873 w 1714500"/>
              <a:gd name="connsiteY368" fmla="*/ 453467 h 857119"/>
              <a:gd name="connsiteX369" fmla="*/ 1587120 w 1714500"/>
              <a:gd name="connsiteY369" fmla="*/ 450419 h 857119"/>
              <a:gd name="connsiteX370" fmla="*/ 1586510 w 1714500"/>
              <a:gd name="connsiteY370" fmla="*/ 448590 h 857119"/>
              <a:gd name="connsiteX371" fmla="*/ 1608456 w 1714500"/>
              <a:gd name="connsiteY371" fmla="*/ 436398 h 857119"/>
              <a:gd name="connsiteX372" fmla="*/ 218034 w 1714500"/>
              <a:gd name="connsiteY372" fmla="*/ 427875 h 857119"/>
              <a:gd name="connsiteX373" fmla="*/ 219254 w 1714500"/>
              <a:gd name="connsiteY373" fmla="*/ 427875 h 857119"/>
              <a:gd name="connsiteX374" fmla="*/ 220473 w 1714500"/>
              <a:gd name="connsiteY374" fmla="*/ 429097 h 857119"/>
              <a:gd name="connsiteX375" fmla="*/ 219863 w 1714500"/>
              <a:gd name="connsiteY375" fmla="*/ 431541 h 857119"/>
              <a:gd name="connsiteX376" fmla="*/ 218034 w 1714500"/>
              <a:gd name="connsiteY376" fmla="*/ 432152 h 857119"/>
              <a:gd name="connsiteX377" fmla="*/ 216815 w 1714500"/>
              <a:gd name="connsiteY377" fmla="*/ 430930 h 857119"/>
              <a:gd name="connsiteX378" fmla="*/ 216815 w 1714500"/>
              <a:gd name="connsiteY378" fmla="*/ 429097 h 857119"/>
              <a:gd name="connsiteX379" fmla="*/ 154103 w 1714500"/>
              <a:gd name="connsiteY379" fmla="*/ 422987 h 857119"/>
              <a:gd name="connsiteX380" fmla="*/ 151054 w 1714500"/>
              <a:gd name="connsiteY380" fmla="*/ 424819 h 857119"/>
              <a:gd name="connsiteX381" fmla="*/ 151664 w 1714500"/>
              <a:gd name="connsiteY381" fmla="*/ 426041 h 857119"/>
              <a:gd name="connsiteX382" fmla="*/ 153417 w 1714500"/>
              <a:gd name="connsiteY382" fmla="*/ 426500 h 857119"/>
              <a:gd name="connsiteX383" fmla="*/ 154712 w 1714500"/>
              <a:gd name="connsiteY383" fmla="*/ 426041 h 857119"/>
              <a:gd name="connsiteX384" fmla="*/ 155776 w 1714500"/>
              <a:gd name="connsiteY384" fmla="*/ 424972 h 857119"/>
              <a:gd name="connsiteX385" fmla="*/ 154103 w 1714500"/>
              <a:gd name="connsiteY385" fmla="*/ 422987 h 857119"/>
              <a:gd name="connsiteX386" fmla="*/ 160201 w 1714500"/>
              <a:gd name="connsiteY386" fmla="*/ 415138 h 857119"/>
              <a:gd name="connsiteX387" fmla="*/ 158372 w 1714500"/>
              <a:gd name="connsiteY387" fmla="*/ 415748 h 857119"/>
              <a:gd name="connsiteX388" fmla="*/ 158753 w 1714500"/>
              <a:gd name="connsiteY388" fmla="*/ 417499 h 857119"/>
              <a:gd name="connsiteX389" fmla="*/ 159591 w 1714500"/>
              <a:gd name="connsiteY389" fmla="*/ 418786 h 857119"/>
              <a:gd name="connsiteX390" fmla="*/ 161418 w 1714500"/>
              <a:gd name="connsiteY390" fmla="*/ 417576 h 857119"/>
              <a:gd name="connsiteX391" fmla="*/ 161418 w 1714500"/>
              <a:gd name="connsiteY391" fmla="*/ 416357 h 857119"/>
              <a:gd name="connsiteX392" fmla="*/ 159513 w 1714500"/>
              <a:gd name="connsiteY392" fmla="*/ 397460 h 857119"/>
              <a:gd name="connsiteX393" fmla="*/ 158294 w 1714500"/>
              <a:gd name="connsiteY393" fmla="*/ 401724 h 857119"/>
              <a:gd name="connsiteX394" fmla="*/ 161951 w 1714500"/>
              <a:gd name="connsiteY394" fmla="*/ 401117 h 857119"/>
              <a:gd name="connsiteX395" fmla="*/ 159513 w 1714500"/>
              <a:gd name="connsiteY395" fmla="*/ 397460 h 857119"/>
              <a:gd name="connsiteX396" fmla="*/ 310846 w 1714500"/>
              <a:gd name="connsiteY396" fmla="*/ 391973 h 857119"/>
              <a:gd name="connsiteX397" fmla="*/ 309627 w 1714500"/>
              <a:gd name="connsiteY397" fmla="*/ 393802 h 857119"/>
              <a:gd name="connsiteX398" fmla="*/ 309627 w 1714500"/>
              <a:gd name="connsiteY398" fmla="*/ 413309 h 857119"/>
              <a:gd name="connsiteX399" fmla="*/ 315723 w 1714500"/>
              <a:gd name="connsiteY399" fmla="*/ 414528 h 857119"/>
              <a:gd name="connsiteX400" fmla="*/ 316942 w 1714500"/>
              <a:gd name="connsiteY400" fmla="*/ 413919 h 857119"/>
              <a:gd name="connsiteX401" fmla="*/ 319380 w 1714500"/>
              <a:gd name="connsiteY401" fmla="*/ 408356 h 857119"/>
              <a:gd name="connsiteX402" fmla="*/ 318161 w 1714500"/>
              <a:gd name="connsiteY402" fmla="*/ 400508 h 857119"/>
              <a:gd name="connsiteX403" fmla="*/ 315113 w 1714500"/>
              <a:gd name="connsiteY403" fmla="*/ 397460 h 857119"/>
              <a:gd name="connsiteX404" fmla="*/ 315113 w 1714500"/>
              <a:gd name="connsiteY404" fmla="*/ 393192 h 857119"/>
              <a:gd name="connsiteX405" fmla="*/ 312675 w 1714500"/>
              <a:gd name="connsiteY405" fmla="*/ 391973 h 857119"/>
              <a:gd name="connsiteX406" fmla="*/ 155398 w 1714500"/>
              <a:gd name="connsiteY406" fmla="*/ 391634 h 857119"/>
              <a:gd name="connsiteX407" fmla="*/ 154026 w 1714500"/>
              <a:gd name="connsiteY407" fmla="*/ 391935 h 857119"/>
              <a:gd name="connsiteX408" fmla="*/ 152198 w 1714500"/>
              <a:gd name="connsiteY408" fmla="*/ 394945 h 857119"/>
              <a:gd name="connsiteX409" fmla="*/ 153417 w 1714500"/>
              <a:gd name="connsiteY409" fmla="*/ 396164 h 857119"/>
              <a:gd name="connsiteX410" fmla="*/ 154636 w 1714500"/>
              <a:gd name="connsiteY410" fmla="*/ 396164 h 857119"/>
              <a:gd name="connsiteX411" fmla="*/ 155855 w 1714500"/>
              <a:gd name="connsiteY411" fmla="*/ 394945 h 857119"/>
              <a:gd name="connsiteX412" fmla="*/ 155855 w 1714500"/>
              <a:gd name="connsiteY412" fmla="*/ 393139 h 857119"/>
              <a:gd name="connsiteX413" fmla="*/ 155398 w 1714500"/>
              <a:gd name="connsiteY413" fmla="*/ 391634 h 857119"/>
              <a:gd name="connsiteX414" fmla="*/ 220493 w 1714500"/>
              <a:gd name="connsiteY414" fmla="*/ 388316 h 857119"/>
              <a:gd name="connsiteX415" fmla="*/ 222302 w 1714500"/>
              <a:gd name="connsiteY415" fmla="*/ 389524 h 857119"/>
              <a:gd name="connsiteX416" fmla="*/ 220493 w 1714500"/>
              <a:gd name="connsiteY416" fmla="*/ 393116 h 857119"/>
              <a:gd name="connsiteX417" fmla="*/ 219966 w 1714500"/>
              <a:gd name="connsiteY417" fmla="*/ 391470 h 857119"/>
              <a:gd name="connsiteX418" fmla="*/ 219891 w 1714500"/>
              <a:gd name="connsiteY418" fmla="*/ 388925 h 857119"/>
              <a:gd name="connsiteX419" fmla="*/ 149150 w 1714500"/>
              <a:gd name="connsiteY419" fmla="*/ 384658 h 857119"/>
              <a:gd name="connsiteX420" fmla="*/ 148616 w 1714500"/>
              <a:gd name="connsiteY420" fmla="*/ 386334 h 857119"/>
              <a:gd name="connsiteX421" fmla="*/ 148540 w 1714500"/>
              <a:gd name="connsiteY421" fmla="*/ 388925 h 857119"/>
              <a:gd name="connsiteX422" fmla="*/ 152198 w 1714500"/>
              <a:gd name="connsiteY422" fmla="*/ 388925 h 857119"/>
              <a:gd name="connsiteX423" fmla="*/ 156465 w 1714500"/>
              <a:gd name="connsiteY423" fmla="*/ 387706 h 857119"/>
              <a:gd name="connsiteX424" fmla="*/ 149150 w 1714500"/>
              <a:gd name="connsiteY424" fmla="*/ 384658 h 857119"/>
              <a:gd name="connsiteX425" fmla="*/ 1502307 w 1714500"/>
              <a:gd name="connsiteY425" fmla="*/ 378943 h 857119"/>
              <a:gd name="connsiteX426" fmla="*/ 1496366 w 1714500"/>
              <a:gd name="connsiteY426" fmla="*/ 383363 h 857119"/>
              <a:gd name="connsiteX427" fmla="*/ 1495756 w 1714500"/>
              <a:gd name="connsiteY427" fmla="*/ 385801 h 857119"/>
              <a:gd name="connsiteX428" fmla="*/ 1498194 w 1714500"/>
              <a:gd name="connsiteY428" fmla="*/ 388239 h 857119"/>
              <a:gd name="connsiteX429" fmla="*/ 1505046 w 1714500"/>
              <a:gd name="connsiteY429" fmla="*/ 387477 h 857119"/>
              <a:gd name="connsiteX430" fmla="*/ 1509155 w 1714500"/>
              <a:gd name="connsiteY430" fmla="*/ 383972 h 857119"/>
              <a:gd name="connsiteX431" fmla="*/ 1507330 w 1714500"/>
              <a:gd name="connsiteY431" fmla="*/ 379095 h 857119"/>
              <a:gd name="connsiteX432" fmla="*/ 1502307 w 1714500"/>
              <a:gd name="connsiteY432" fmla="*/ 378943 h 857119"/>
              <a:gd name="connsiteX433" fmla="*/ 9074 w 1714500"/>
              <a:gd name="connsiteY433" fmla="*/ 251151 h 857119"/>
              <a:gd name="connsiteX434" fmla="*/ 10799 w 1714500"/>
              <a:gd name="connsiteY434" fmla="*/ 251156 h 857119"/>
              <a:gd name="connsiteX435" fmla="*/ 12599 w 1714500"/>
              <a:gd name="connsiteY435" fmla="*/ 253556 h 857119"/>
              <a:gd name="connsiteX436" fmla="*/ 11324 w 1714500"/>
              <a:gd name="connsiteY436" fmla="*/ 255660 h 857119"/>
              <a:gd name="connsiteX437" fmla="*/ 9599 w 1714500"/>
              <a:gd name="connsiteY437" fmla="*/ 255956 h 857119"/>
              <a:gd name="connsiteX438" fmla="*/ 7795 w 1714500"/>
              <a:gd name="connsiteY438" fmla="*/ 254906 h 857119"/>
              <a:gd name="connsiteX439" fmla="*/ 7799 w 1714500"/>
              <a:gd name="connsiteY439" fmla="*/ 252956 h 857119"/>
              <a:gd name="connsiteX440" fmla="*/ 9074 w 1714500"/>
              <a:gd name="connsiteY440" fmla="*/ 251151 h 857119"/>
              <a:gd name="connsiteX441" fmla="*/ 919075 w 1714500"/>
              <a:gd name="connsiteY441" fmla="*/ 232791 h 857119"/>
              <a:gd name="connsiteX442" fmla="*/ 916026 w 1714500"/>
              <a:gd name="connsiteY442" fmla="*/ 234620 h 857119"/>
              <a:gd name="connsiteX443" fmla="*/ 917246 w 1714500"/>
              <a:gd name="connsiteY443" fmla="*/ 238278 h 857119"/>
              <a:gd name="connsiteX444" fmla="*/ 929438 w 1714500"/>
              <a:gd name="connsiteY444" fmla="*/ 241326 h 857119"/>
              <a:gd name="connsiteX445" fmla="*/ 931266 w 1714500"/>
              <a:gd name="connsiteY445" fmla="*/ 238887 h 857119"/>
              <a:gd name="connsiteX446" fmla="*/ 931266 w 1714500"/>
              <a:gd name="connsiteY446" fmla="*/ 236449 h 857119"/>
              <a:gd name="connsiteX447" fmla="*/ 926999 w 1714500"/>
              <a:gd name="connsiteY447" fmla="*/ 233249 h 857119"/>
              <a:gd name="connsiteX448" fmla="*/ 919075 w 1714500"/>
              <a:gd name="connsiteY448" fmla="*/ 232791 h 857119"/>
              <a:gd name="connsiteX449" fmla="*/ 905663 w 1714500"/>
              <a:gd name="connsiteY449" fmla="*/ 216332 h 857119"/>
              <a:gd name="connsiteX450" fmla="*/ 908711 w 1714500"/>
              <a:gd name="connsiteY450" fmla="*/ 219380 h 857119"/>
              <a:gd name="connsiteX451" fmla="*/ 909930 w 1714500"/>
              <a:gd name="connsiteY451" fmla="*/ 223080 h 857119"/>
              <a:gd name="connsiteX452" fmla="*/ 906882 w 1714500"/>
              <a:gd name="connsiteY452" fmla="*/ 225507 h 857119"/>
              <a:gd name="connsiteX453" fmla="*/ 903834 w 1714500"/>
              <a:gd name="connsiteY453" fmla="*/ 225507 h 857119"/>
              <a:gd name="connsiteX454" fmla="*/ 901396 w 1714500"/>
              <a:gd name="connsiteY454" fmla="*/ 223080 h 857119"/>
              <a:gd name="connsiteX455" fmla="*/ 900787 w 1714500"/>
              <a:gd name="connsiteY455" fmla="*/ 220046 h 857119"/>
              <a:gd name="connsiteX456" fmla="*/ 902615 w 1714500"/>
              <a:gd name="connsiteY456" fmla="*/ 217012 h 857119"/>
              <a:gd name="connsiteX457" fmla="*/ 51614 w 1714500"/>
              <a:gd name="connsiteY457" fmla="*/ 211498 h 857119"/>
              <a:gd name="connsiteX458" fmla="*/ 51614 w 1714500"/>
              <a:gd name="connsiteY458" fmla="*/ 214503 h 857119"/>
              <a:gd name="connsiteX459" fmla="*/ 50394 w 1714500"/>
              <a:gd name="connsiteY459" fmla="*/ 214503 h 857119"/>
              <a:gd name="connsiteX460" fmla="*/ 49785 w 1714500"/>
              <a:gd name="connsiteY460" fmla="*/ 212099 h 857119"/>
              <a:gd name="connsiteX461" fmla="*/ 55881 w 1714500"/>
              <a:gd name="connsiteY461" fmla="*/ 207264 h 857119"/>
              <a:gd name="connsiteX462" fmla="*/ 57710 w 1714500"/>
              <a:gd name="connsiteY462" fmla="*/ 209093 h 857119"/>
              <a:gd name="connsiteX463" fmla="*/ 56490 w 1714500"/>
              <a:gd name="connsiteY463" fmla="*/ 210295 h 857119"/>
              <a:gd name="connsiteX464" fmla="*/ 54662 w 1714500"/>
              <a:gd name="connsiteY464" fmla="*/ 207874 h 857119"/>
              <a:gd name="connsiteX465" fmla="*/ 65025 w 1714500"/>
              <a:gd name="connsiteY465" fmla="*/ 195644 h 857119"/>
              <a:gd name="connsiteX466" fmla="*/ 64415 w 1714500"/>
              <a:gd name="connsiteY466" fmla="*/ 199301 h 857119"/>
              <a:gd name="connsiteX467" fmla="*/ 63196 w 1714500"/>
              <a:gd name="connsiteY467" fmla="*/ 201130 h 857119"/>
              <a:gd name="connsiteX468" fmla="*/ 61977 w 1714500"/>
              <a:gd name="connsiteY468" fmla="*/ 199301 h 857119"/>
              <a:gd name="connsiteX469" fmla="*/ 62434 w 1714500"/>
              <a:gd name="connsiteY469" fmla="*/ 197320 h 857119"/>
              <a:gd name="connsiteX470" fmla="*/ 63806 w 1714500"/>
              <a:gd name="connsiteY470" fmla="*/ 196253 h 857119"/>
              <a:gd name="connsiteX471" fmla="*/ 1632904 w 1714500"/>
              <a:gd name="connsiteY471" fmla="*/ 187757 h 857119"/>
              <a:gd name="connsiteX472" fmla="*/ 1625046 w 1714500"/>
              <a:gd name="connsiteY472" fmla="*/ 192710 h 857119"/>
              <a:gd name="connsiteX473" fmla="*/ 1619477 w 1714500"/>
              <a:gd name="connsiteY473" fmla="*/ 201778 h 857119"/>
              <a:gd name="connsiteX474" fmla="*/ 1614594 w 1714500"/>
              <a:gd name="connsiteY474" fmla="*/ 216408 h 857119"/>
              <a:gd name="connsiteX475" fmla="*/ 1586518 w 1714500"/>
              <a:gd name="connsiteY475" fmla="*/ 231648 h 857119"/>
              <a:gd name="connsiteX476" fmla="*/ 1581559 w 1714500"/>
              <a:gd name="connsiteY476" fmla="*/ 243993 h 857119"/>
              <a:gd name="connsiteX477" fmla="*/ 1579804 w 1714500"/>
              <a:gd name="connsiteY477" fmla="*/ 268224 h 857119"/>
              <a:gd name="connsiteX478" fmla="*/ 1583466 w 1714500"/>
              <a:gd name="connsiteY478" fmla="*/ 286493 h 857119"/>
              <a:gd name="connsiteX479" fmla="*/ 1598115 w 1714500"/>
              <a:gd name="connsiteY479" fmla="*/ 278426 h 857119"/>
              <a:gd name="connsiteX480" fmla="*/ 1618256 w 1714500"/>
              <a:gd name="connsiteY480" fmla="*/ 256642 h 857119"/>
              <a:gd name="connsiteX481" fmla="*/ 1642060 w 1714500"/>
              <a:gd name="connsiteY481" fmla="*/ 205436 h 857119"/>
              <a:gd name="connsiteX482" fmla="*/ 1641221 w 1714500"/>
              <a:gd name="connsiteY482" fmla="*/ 199187 h 857119"/>
              <a:gd name="connsiteX483" fmla="*/ 1639008 w 1714500"/>
              <a:gd name="connsiteY483" fmla="*/ 193853 h 857119"/>
              <a:gd name="connsiteX484" fmla="*/ 1636185 w 1714500"/>
              <a:gd name="connsiteY484" fmla="*/ 190119 h 857119"/>
              <a:gd name="connsiteX485" fmla="*/ 1632904 w 1714500"/>
              <a:gd name="connsiteY485" fmla="*/ 187757 h 857119"/>
              <a:gd name="connsiteX486" fmla="*/ 73559 w 1714500"/>
              <a:gd name="connsiteY486" fmla="*/ 186500 h 857119"/>
              <a:gd name="connsiteX487" fmla="*/ 73559 w 1714500"/>
              <a:gd name="connsiteY487" fmla="*/ 189548 h 857119"/>
              <a:gd name="connsiteX488" fmla="*/ 71730 w 1714500"/>
              <a:gd name="connsiteY488" fmla="*/ 190767 h 857119"/>
              <a:gd name="connsiteX489" fmla="*/ 70511 w 1714500"/>
              <a:gd name="connsiteY489" fmla="*/ 190157 h 857119"/>
              <a:gd name="connsiteX490" fmla="*/ 70511 w 1714500"/>
              <a:gd name="connsiteY490" fmla="*/ 187109 h 857119"/>
              <a:gd name="connsiteX491" fmla="*/ 988520 w 1714500"/>
              <a:gd name="connsiteY491" fmla="*/ 185559 h 857119"/>
              <a:gd name="connsiteX492" fmla="*/ 975767 w 1714500"/>
              <a:gd name="connsiteY492" fmla="*/ 192817 h 857119"/>
              <a:gd name="connsiteX493" fmla="*/ 966623 w 1714500"/>
              <a:gd name="connsiteY493" fmla="*/ 203098 h 857119"/>
              <a:gd name="connsiteX494" fmla="*/ 969062 w 1714500"/>
              <a:gd name="connsiteY494" fmla="*/ 204912 h 857119"/>
              <a:gd name="connsiteX495" fmla="*/ 973938 w 1714500"/>
              <a:gd name="connsiteY495" fmla="*/ 204308 h 857119"/>
              <a:gd name="connsiteX496" fmla="*/ 982765 w 1714500"/>
              <a:gd name="connsiteY496" fmla="*/ 196899 h 857119"/>
              <a:gd name="connsiteX497" fmla="*/ 989726 w 1714500"/>
              <a:gd name="connsiteY497" fmla="*/ 186769 h 857119"/>
              <a:gd name="connsiteX498" fmla="*/ 61367 w 1714500"/>
              <a:gd name="connsiteY498" fmla="*/ 181052 h 857119"/>
              <a:gd name="connsiteX499" fmla="*/ 63806 w 1714500"/>
              <a:gd name="connsiteY499" fmla="*/ 182880 h 857119"/>
              <a:gd name="connsiteX500" fmla="*/ 63196 w 1714500"/>
              <a:gd name="connsiteY500" fmla="*/ 184709 h 857119"/>
              <a:gd name="connsiteX501" fmla="*/ 61977 w 1714500"/>
              <a:gd name="connsiteY501" fmla="*/ 185319 h 857119"/>
              <a:gd name="connsiteX502" fmla="*/ 60148 w 1714500"/>
              <a:gd name="connsiteY502" fmla="*/ 184709 h 857119"/>
              <a:gd name="connsiteX503" fmla="*/ 59538 w 1714500"/>
              <a:gd name="connsiteY503" fmla="*/ 183490 h 857119"/>
              <a:gd name="connsiteX504" fmla="*/ 475362 w 1714500"/>
              <a:gd name="connsiteY504" fmla="*/ 167640 h 857119"/>
              <a:gd name="connsiteX505" fmla="*/ 477191 w 1714500"/>
              <a:gd name="connsiteY505" fmla="*/ 168250 h 857119"/>
              <a:gd name="connsiteX506" fmla="*/ 477952 w 1714500"/>
              <a:gd name="connsiteY506" fmla="*/ 170495 h 857119"/>
              <a:gd name="connsiteX507" fmla="*/ 477800 w 1714500"/>
              <a:gd name="connsiteY507" fmla="*/ 171842 h 857119"/>
              <a:gd name="connsiteX508" fmla="*/ 475971 w 1714500"/>
              <a:gd name="connsiteY508" fmla="*/ 173051 h 857119"/>
              <a:gd name="connsiteX509" fmla="*/ 474143 w 1714500"/>
              <a:gd name="connsiteY509" fmla="*/ 172441 h 857119"/>
              <a:gd name="connsiteX510" fmla="*/ 473533 w 1714500"/>
              <a:gd name="connsiteY510" fmla="*/ 170645 h 857119"/>
              <a:gd name="connsiteX511" fmla="*/ 356490 w 1714500"/>
              <a:gd name="connsiteY511" fmla="*/ 162764 h 857119"/>
              <a:gd name="connsiteX512" fmla="*/ 351156 w 1714500"/>
              <a:gd name="connsiteY512" fmla="*/ 165431 h 857119"/>
              <a:gd name="connsiteX513" fmla="*/ 348565 w 1714500"/>
              <a:gd name="connsiteY513" fmla="*/ 173127 h 857119"/>
              <a:gd name="connsiteX514" fmla="*/ 344907 w 1714500"/>
              <a:gd name="connsiteY514" fmla="*/ 212141 h 857119"/>
              <a:gd name="connsiteX515" fmla="*/ 337592 w 1714500"/>
              <a:gd name="connsiteY515" fmla="*/ 240792 h 857119"/>
              <a:gd name="connsiteX516" fmla="*/ 334554 w 1714500"/>
              <a:gd name="connsiteY516" fmla="*/ 244755 h 857119"/>
              <a:gd name="connsiteX517" fmla="*/ 331572 w 1714500"/>
              <a:gd name="connsiteY517" fmla="*/ 250546 h 857119"/>
              <a:gd name="connsiteX518" fmla="*/ 331953 w 1714500"/>
              <a:gd name="connsiteY518" fmla="*/ 252984 h 857119"/>
              <a:gd name="connsiteX519" fmla="*/ 332792 w 1714500"/>
              <a:gd name="connsiteY519" fmla="*/ 255423 h 857119"/>
              <a:gd name="connsiteX520" fmla="*/ 341174 w 1714500"/>
              <a:gd name="connsiteY520" fmla="*/ 257556 h 857119"/>
              <a:gd name="connsiteX521" fmla="*/ 350470 w 1714500"/>
              <a:gd name="connsiteY521" fmla="*/ 261519 h 857119"/>
              <a:gd name="connsiteX522" fmla="*/ 363805 w 1714500"/>
              <a:gd name="connsiteY522" fmla="*/ 277931 h 857119"/>
              <a:gd name="connsiteX523" fmla="*/ 366167 w 1714500"/>
              <a:gd name="connsiteY523" fmla="*/ 279837 h 857119"/>
              <a:gd name="connsiteX524" fmla="*/ 368072 w 1714500"/>
              <a:gd name="connsiteY524" fmla="*/ 280370 h 857119"/>
              <a:gd name="connsiteX525" fmla="*/ 375997 w 1714500"/>
              <a:gd name="connsiteY525" fmla="*/ 274883 h 857119"/>
              <a:gd name="connsiteX526" fmla="*/ 389408 w 1714500"/>
              <a:gd name="connsiteY526" fmla="*/ 261468 h 857119"/>
              <a:gd name="connsiteX527" fmla="*/ 399162 w 1714500"/>
              <a:gd name="connsiteY527" fmla="*/ 244394 h 857119"/>
              <a:gd name="connsiteX528" fmla="*/ 405563 w 1714500"/>
              <a:gd name="connsiteY528" fmla="*/ 232427 h 857119"/>
              <a:gd name="connsiteX529" fmla="*/ 408306 w 1714500"/>
              <a:gd name="connsiteY529" fmla="*/ 227321 h 857119"/>
              <a:gd name="connsiteX530" fmla="*/ 410135 w 1714500"/>
              <a:gd name="connsiteY530" fmla="*/ 210922 h 857119"/>
              <a:gd name="connsiteX531" fmla="*/ 390627 w 1714500"/>
              <a:gd name="connsiteY531" fmla="*/ 170688 h 857119"/>
              <a:gd name="connsiteX532" fmla="*/ 356490 w 1714500"/>
              <a:gd name="connsiteY532" fmla="*/ 162764 h 857119"/>
              <a:gd name="connsiteX533" fmla="*/ 1018363 w 1714500"/>
              <a:gd name="connsiteY533" fmla="*/ 161368 h 857119"/>
              <a:gd name="connsiteX534" fmla="*/ 1013867 w 1714500"/>
              <a:gd name="connsiteY534" fmla="*/ 163484 h 857119"/>
              <a:gd name="connsiteX535" fmla="*/ 1002513 w 1714500"/>
              <a:gd name="connsiteY535" fmla="*/ 171044 h 857119"/>
              <a:gd name="connsiteX536" fmla="*/ 988520 w 1714500"/>
              <a:gd name="connsiteY536" fmla="*/ 183140 h 857119"/>
              <a:gd name="connsiteX537" fmla="*/ 989123 w 1714500"/>
              <a:gd name="connsiteY537" fmla="*/ 185559 h 857119"/>
              <a:gd name="connsiteX538" fmla="*/ 991541 w 1714500"/>
              <a:gd name="connsiteY538" fmla="*/ 187374 h 857119"/>
              <a:gd name="connsiteX539" fmla="*/ 1006781 w 1714500"/>
              <a:gd name="connsiteY539" fmla="*/ 177697 h 857119"/>
              <a:gd name="connsiteX540" fmla="*/ 1017296 w 1714500"/>
              <a:gd name="connsiteY540" fmla="*/ 169835 h 857119"/>
              <a:gd name="connsiteX541" fmla="*/ 1021411 w 1714500"/>
              <a:gd name="connsiteY541" fmla="*/ 165601 h 857119"/>
              <a:gd name="connsiteX542" fmla="*/ 1020801 w 1714500"/>
              <a:gd name="connsiteY542" fmla="*/ 162577 h 857119"/>
              <a:gd name="connsiteX543" fmla="*/ 995872 w 1714500"/>
              <a:gd name="connsiteY543" fmla="*/ 147524 h 857119"/>
              <a:gd name="connsiteX544" fmla="*/ 992150 w 1714500"/>
              <a:gd name="connsiteY544" fmla="*/ 148667 h 857119"/>
              <a:gd name="connsiteX545" fmla="*/ 990328 w 1714500"/>
              <a:gd name="connsiteY545" fmla="*/ 152296 h 857119"/>
              <a:gd name="connsiteX546" fmla="*/ 991601 w 1714500"/>
              <a:gd name="connsiteY546" fmla="*/ 154839 h 857119"/>
              <a:gd name="connsiteX547" fmla="*/ 995872 w 1714500"/>
              <a:gd name="connsiteY547" fmla="*/ 156058 h 857119"/>
              <a:gd name="connsiteX548" fmla="*/ 999532 w 1714500"/>
              <a:gd name="connsiteY548" fmla="*/ 154839 h 857119"/>
              <a:gd name="connsiteX549" fmla="*/ 1000752 w 1714500"/>
              <a:gd name="connsiteY549" fmla="*/ 152400 h 857119"/>
              <a:gd name="connsiteX550" fmla="*/ 1000142 w 1714500"/>
              <a:gd name="connsiteY550" fmla="*/ 149962 h 857119"/>
              <a:gd name="connsiteX551" fmla="*/ 62586 w 1714500"/>
              <a:gd name="connsiteY551" fmla="*/ 126188 h 857119"/>
              <a:gd name="connsiteX552" fmla="*/ 61062 w 1714500"/>
              <a:gd name="connsiteY552" fmla="*/ 127483 h 857119"/>
              <a:gd name="connsiteX553" fmla="*/ 61367 w 1714500"/>
              <a:gd name="connsiteY553" fmla="*/ 129236 h 857119"/>
              <a:gd name="connsiteX554" fmla="*/ 62586 w 1714500"/>
              <a:gd name="connsiteY554" fmla="*/ 129845 h 857119"/>
              <a:gd name="connsiteX555" fmla="*/ 63806 w 1714500"/>
              <a:gd name="connsiteY555" fmla="*/ 129921 h 857119"/>
              <a:gd name="connsiteX556" fmla="*/ 65025 w 1714500"/>
              <a:gd name="connsiteY556" fmla="*/ 128626 h 857119"/>
              <a:gd name="connsiteX557" fmla="*/ 65025 w 1714500"/>
              <a:gd name="connsiteY557" fmla="*/ 127407 h 857119"/>
              <a:gd name="connsiteX558" fmla="*/ 62586 w 1714500"/>
              <a:gd name="connsiteY558" fmla="*/ 126188 h 857119"/>
              <a:gd name="connsiteX559" fmla="*/ 1015368 w 1714500"/>
              <a:gd name="connsiteY559" fmla="*/ 120701 h 857119"/>
              <a:gd name="connsiteX560" fmla="*/ 1017783 w 1714500"/>
              <a:gd name="connsiteY560" fmla="*/ 121311 h 857119"/>
              <a:gd name="connsiteX561" fmla="*/ 1020801 w 1714500"/>
              <a:gd name="connsiteY561" fmla="*/ 124359 h 857119"/>
              <a:gd name="connsiteX562" fmla="*/ 1020801 w 1714500"/>
              <a:gd name="connsiteY562" fmla="*/ 127407 h 857119"/>
              <a:gd name="connsiteX563" fmla="*/ 1017783 w 1714500"/>
              <a:gd name="connsiteY563" fmla="*/ 130455 h 857119"/>
              <a:gd name="connsiteX564" fmla="*/ 1012953 w 1714500"/>
              <a:gd name="connsiteY564" fmla="*/ 127407 h 857119"/>
              <a:gd name="connsiteX565" fmla="*/ 1012953 w 1714500"/>
              <a:gd name="connsiteY565" fmla="*/ 123140 h 857119"/>
              <a:gd name="connsiteX566" fmla="*/ 1095782 w 1714500"/>
              <a:gd name="connsiteY566" fmla="*/ 108509 h 857119"/>
              <a:gd name="connsiteX567" fmla="*/ 1091363 w 1714500"/>
              <a:gd name="connsiteY567" fmla="*/ 110338 h 857119"/>
              <a:gd name="connsiteX568" fmla="*/ 1080542 w 1714500"/>
              <a:gd name="connsiteY568" fmla="*/ 117653 h 857119"/>
              <a:gd name="connsiteX569" fmla="*/ 1066521 w 1714500"/>
              <a:gd name="connsiteY569" fmla="*/ 129236 h 857119"/>
              <a:gd name="connsiteX570" fmla="*/ 1067131 w 1714500"/>
              <a:gd name="connsiteY570" fmla="*/ 132284 h 857119"/>
              <a:gd name="connsiteX571" fmla="*/ 1069570 w 1714500"/>
              <a:gd name="connsiteY571" fmla="*/ 134112 h 857119"/>
              <a:gd name="connsiteX572" fmla="*/ 1084200 w 1714500"/>
              <a:gd name="connsiteY572" fmla="*/ 124359 h 857119"/>
              <a:gd name="connsiteX573" fmla="*/ 1098221 w 1714500"/>
              <a:gd name="connsiteY573" fmla="*/ 112167 h 857119"/>
              <a:gd name="connsiteX574" fmla="*/ 1098221 w 1714500"/>
              <a:gd name="connsiteY574" fmla="*/ 109728 h 857119"/>
              <a:gd name="connsiteX575" fmla="*/ 1060459 w 1714500"/>
              <a:gd name="connsiteY575" fmla="*/ 93269 h 857119"/>
              <a:gd name="connsiteX576" fmla="*/ 1063490 w 1714500"/>
              <a:gd name="connsiteY576" fmla="*/ 93269 h 857119"/>
              <a:gd name="connsiteX577" fmla="*/ 1066521 w 1714500"/>
              <a:gd name="connsiteY577" fmla="*/ 95708 h 857119"/>
              <a:gd name="connsiteX578" fmla="*/ 1066521 w 1714500"/>
              <a:gd name="connsiteY578" fmla="*/ 99975 h 857119"/>
              <a:gd name="connsiteX579" fmla="*/ 1054396 w 1714500"/>
              <a:gd name="connsiteY579" fmla="*/ 105461 h 857119"/>
              <a:gd name="connsiteX580" fmla="*/ 1052577 w 1714500"/>
              <a:gd name="connsiteY580" fmla="*/ 103023 h 857119"/>
              <a:gd name="connsiteX581" fmla="*/ 1060459 w 1714500"/>
              <a:gd name="connsiteY581" fmla="*/ 93269 h 857119"/>
              <a:gd name="connsiteX582" fmla="*/ 271832 w 1714500"/>
              <a:gd name="connsiteY582" fmla="*/ 38329 h 857119"/>
              <a:gd name="connsiteX583" fmla="*/ 292508 w 1714500"/>
              <a:gd name="connsiteY583" fmla="*/ 40158 h 857119"/>
              <a:gd name="connsiteX584" fmla="*/ 300872 w 1714500"/>
              <a:gd name="connsiteY584" fmla="*/ 42825 h 857119"/>
              <a:gd name="connsiteX585" fmla="*/ 310175 w 1714500"/>
              <a:gd name="connsiteY585" fmla="*/ 48692 h 857119"/>
              <a:gd name="connsiteX586" fmla="*/ 322991 w 1714500"/>
              <a:gd name="connsiteY586" fmla="*/ 57227 h 857119"/>
              <a:gd name="connsiteX587" fmla="*/ 332908 w 1714500"/>
              <a:gd name="connsiteY587" fmla="*/ 74219 h 857119"/>
              <a:gd name="connsiteX588" fmla="*/ 345571 w 1714500"/>
              <a:gd name="connsiteY588" fmla="*/ 92583 h 857119"/>
              <a:gd name="connsiteX589" fmla="*/ 422994 w 1714500"/>
              <a:gd name="connsiteY589" fmla="*/ 122454 h 857119"/>
              <a:gd name="connsiteX590" fmla="*/ 450387 w 1714500"/>
              <a:gd name="connsiteY590" fmla="*/ 138913 h 857119"/>
              <a:gd name="connsiteX591" fmla="*/ 465763 w 1714500"/>
              <a:gd name="connsiteY591" fmla="*/ 151410 h 857119"/>
              <a:gd name="connsiteX592" fmla="*/ 469266 w 1714500"/>
              <a:gd name="connsiteY592" fmla="*/ 158420 h 857119"/>
              <a:gd name="connsiteX593" fmla="*/ 467589 w 1714500"/>
              <a:gd name="connsiteY593" fmla="*/ 159716 h 857119"/>
              <a:gd name="connsiteX594" fmla="*/ 464999 w 1714500"/>
              <a:gd name="connsiteY594" fmla="*/ 161468 h 857119"/>
              <a:gd name="connsiteX595" fmla="*/ 464160 w 1714500"/>
              <a:gd name="connsiteY595" fmla="*/ 163907 h 857119"/>
              <a:gd name="connsiteX596" fmla="*/ 463780 w 1714500"/>
              <a:gd name="connsiteY596" fmla="*/ 166345 h 857119"/>
              <a:gd name="connsiteX597" fmla="*/ 465608 w 1714500"/>
              <a:gd name="connsiteY597" fmla="*/ 179147 h 857119"/>
              <a:gd name="connsiteX598" fmla="*/ 467437 w 1714500"/>
              <a:gd name="connsiteY598" fmla="*/ 191948 h 857119"/>
              <a:gd name="connsiteX599" fmla="*/ 465608 w 1714500"/>
              <a:gd name="connsiteY599" fmla="*/ 198654 h 857119"/>
              <a:gd name="connsiteX600" fmla="*/ 462562 w 1714500"/>
              <a:gd name="connsiteY600" fmla="*/ 212675 h 857119"/>
              <a:gd name="connsiteX601" fmla="*/ 453431 w 1714500"/>
              <a:gd name="connsiteY601" fmla="*/ 230963 h 857119"/>
              <a:gd name="connsiteX602" fmla="*/ 449170 w 1714500"/>
              <a:gd name="connsiteY602" fmla="*/ 243764 h 857119"/>
              <a:gd name="connsiteX603" fmla="*/ 412037 w 1714500"/>
              <a:gd name="connsiteY603" fmla="*/ 293142 h 857119"/>
              <a:gd name="connsiteX604" fmla="*/ 391885 w 1714500"/>
              <a:gd name="connsiteY604" fmla="*/ 309601 h 857119"/>
              <a:gd name="connsiteX605" fmla="*/ 383562 w 1714500"/>
              <a:gd name="connsiteY605" fmla="*/ 320574 h 857119"/>
              <a:gd name="connsiteX606" fmla="*/ 382111 w 1714500"/>
              <a:gd name="connsiteY606" fmla="*/ 333375 h 857119"/>
              <a:gd name="connsiteX607" fmla="*/ 394328 w 1714500"/>
              <a:gd name="connsiteY607" fmla="*/ 422377 h 857119"/>
              <a:gd name="connsiteX608" fmla="*/ 431517 w 1714500"/>
              <a:gd name="connsiteY608" fmla="*/ 498577 h 857119"/>
              <a:gd name="connsiteX609" fmla="*/ 457087 w 1714500"/>
              <a:gd name="connsiteY609" fmla="*/ 537744 h 857119"/>
              <a:gd name="connsiteX610" fmla="*/ 480848 w 1714500"/>
              <a:gd name="connsiteY610" fmla="*/ 572339 h 857119"/>
              <a:gd name="connsiteX611" fmla="*/ 499746 w 1714500"/>
              <a:gd name="connsiteY611" fmla="*/ 595503 h 857119"/>
              <a:gd name="connsiteX612" fmla="*/ 499746 w 1714500"/>
              <a:gd name="connsiteY612" fmla="*/ 596723 h 857119"/>
              <a:gd name="connsiteX613" fmla="*/ 497917 w 1714500"/>
              <a:gd name="connsiteY613" fmla="*/ 596723 h 857119"/>
              <a:gd name="connsiteX614" fmla="*/ 491821 w 1714500"/>
              <a:gd name="connsiteY614" fmla="*/ 592303 h 857119"/>
              <a:gd name="connsiteX615" fmla="*/ 485725 w 1714500"/>
              <a:gd name="connsiteY615" fmla="*/ 585140 h 857119"/>
              <a:gd name="connsiteX616" fmla="*/ 475971 w 1714500"/>
              <a:gd name="connsiteY616" fmla="*/ 571119 h 857119"/>
              <a:gd name="connsiteX617" fmla="*/ 464389 w 1714500"/>
              <a:gd name="connsiteY617" fmla="*/ 560147 h 857119"/>
              <a:gd name="connsiteX618" fmla="*/ 433343 w 1714500"/>
              <a:gd name="connsiteY618" fmla="*/ 513817 h 857119"/>
              <a:gd name="connsiteX619" fmla="*/ 408378 w 1714500"/>
              <a:gd name="connsiteY619" fmla="*/ 476022 h 857119"/>
              <a:gd name="connsiteX620" fmla="*/ 400972 w 1714500"/>
              <a:gd name="connsiteY620" fmla="*/ 463144 h 857119"/>
              <a:gd name="connsiteX621" fmla="*/ 394939 w 1714500"/>
              <a:gd name="connsiteY621" fmla="*/ 458953 h 857119"/>
              <a:gd name="connsiteX622" fmla="*/ 398297 w 1714500"/>
              <a:gd name="connsiteY622" fmla="*/ 471678 h 857119"/>
              <a:gd name="connsiteX623" fmla="*/ 414472 w 1714500"/>
              <a:gd name="connsiteY623" fmla="*/ 498577 h 857119"/>
              <a:gd name="connsiteX624" fmla="*/ 441865 w 1714500"/>
              <a:gd name="connsiteY624" fmla="*/ 539420 h 857119"/>
              <a:gd name="connsiteX625" fmla="*/ 443083 w 1714500"/>
              <a:gd name="connsiteY625" fmla="*/ 542621 h 857119"/>
              <a:gd name="connsiteX626" fmla="*/ 444300 w 1714500"/>
              <a:gd name="connsiteY626" fmla="*/ 544907 h 857119"/>
              <a:gd name="connsiteX627" fmla="*/ 510719 w 1714500"/>
              <a:gd name="connsiteY627" fmla="*/ 626593 h 857119"/>
              <a:gd name="connsiteX628" fmla="*/ 510109 w 1714500"/>
              <a:gd name="connsiteY628" fmla="*/ 627812 h 857119"/>
              <a:gd name="connsiteX629" fmla="*/ 509195 w 1714500"/>
              <a:gd name="connsiteY629" fmla="*/ 627965 h 857119"/>
              <a:gd name="connsiteX630" fmla="*/ 508280 w 1714500"/>
              <a:gd name="connsiteY630" fmla="*/ 627203 h 857119"/>
              <a:gd name="connsiteX631" fmla="*/ 487554 w 1714500"/>
              <a:gd name="connsiteY631" fmla="*/ 605257 h 857119"/>
              <a:gd name="connsiteX632" fmla="*/ 476581 w 1714500"/>
              <a:gd name="connsiteY632" fmla="*/ 599771 h 857119"/>
              <a:gd name="connsiteX633" fmla="*/ 465608 w 1714500"/>
              <a:gd name="connsiteY633" fmla="*/ 587579 h 857119"/>
              <a:gd name="connsiteX634" fmla="*/ 466218 w 1714500"/>
              <a:gd name="connsiteY634" fmla="*/ 585750 h 857119"/>
              <a:gd name="connsiteX635" fmla="*/ 468047 w 1714500"/>
              <a:gd name="connsiteY635" fmla="*/ 585750 h 857119"/>
              <a:gd name="connsiteX636" fmla="*/ 474752 w 1714500"/>
              <a:gd name="connsiteY636" fmla="*/ 591846 h 857119"/>
              <a:gd name="connsiteX637" fmla="*/ 474752 w 1714500"/>
              <a:gd name="connsiteY637" fmla="*/ 590017 h 857119"/>
              <a:gd name="connsiteX638" fmla="*/ 462562 w 1714500"/>
              <a:gd name="connsiteY638" fmla="*/ 573558 h 857119"/>
              <a:gd name="connsiteX639" fmla="*/ 458910 w 1714500"/>
              <a:gd name="connsiteY639" fmla="*/ 576606 h 857119"/>
              <a:gd name="connsiteX640" fmla="*/ 457692 w 1714500"/>
              <a:gd name="connsiteY640" fmla="*/ 576606 h 857119"/>
              <a:gd name="connsiteX641" fmla="*/ 412646 w 1714500"/>
              <a:gd name="connsiteY641" fmla="*/ 513207 h 857119"/>
              <a:gd name="connsiteX642" fmla="*/ 386920 w 1714500"/>
              <a:gd name="connsiteY642" fmla="*/ 471297 h 857119"/>
              <a:gd name="connsiteX643" fmla="*/ 375391 w 1714500"/>
              <a:gd name="connsiteY643" fmla="*/ 457734 h 857119"/>
              <a:gd name="connsiteX644" fmla="*/ 374169 w 1714500"/>
              <a:gd name="connsiteY644" fmla="*/ 457734 h 857119"/>
              <a:gd name="connsiteX645" fmla="*/ 373635 w 1714500"/>
              <a:gd name="connsiteY645" fmla="*/ 460477 h 857119"/>
              <a:gd name="connsiteX646" fmla="*/ 373559 w 1714500"/>
              <a:gd name="connsiteY646" fmla="*/ 466878 h 857119"/>
              <a:gd name="connsiteX647" fmla="*/ 372954 w 1714500"/>
              <a:gd name="connsiteY647" fmla="*/ 468097 h 857119"/>
              <a:gd name="connsiteX648" fmla="*/ 369327 w 1714500"/>
              <a:gd name="connsiteY648" fmla="*/ 463220 h 857119"/>
              <a:gd name="connsiteX649" fmla="*/ 367362 w 1714500"/>
              <a:gd name="connsiteY649" fmla="*/ 459639 h 857119"/>
              <a:gd name="connsiteX650" fmla="*/ 366304 w 1714500"/>
              <a:gd name="connsiteY650" fmla="*/ 458343 h 857119"/>
              <a:gd name="connsiteX651" fmla="*/ 364491 w 1714500"/>
              <a:gd name="connsiteY651" fmla="*/ 457734 h 857119"/>
              <a:gd name="connsiteX652" fmla="*/ 363880 w 1714500"/>
              <a:gd name="connsiteY652" fmla="*/ 459563 h 857119"/>
              <a:gd name="connsiteX653" fmla="*/ 365619 w 1714500"/>
              <a:gd name="connsiteY653" fmla="*/ 468173 h 857119"/>
              <a:gd name="connsiteX654" fmla="*/ 372350 w 1714500"/>
              <a:gd name="connsiteY654" fmla="*/ 482727 h 857119"/>
              <a:gd name="connsiteX655" fmla="*/ 380585 w 1714500"/>
              <a:gd name="connsiteY655" fmla="*/ 495681 h 857119"/>
              <a:gd name="connsiteX656" fmla="*/ 386998 w 1714500"/>
              <a:gd name="connsiteY656" fmla="*/ 500406 h 857119"/>
              <a:gd name="connsiteX657" fmla="*/ 391923 w 1714500"/>
              <a:gd name="connsiteY657" fmla="*/ 507797 h 857119"/>
              <a:gd name="connsiteX658" fmla="*/ 393127 w 1714500"/>
              <a:gd name="connsiteY658" fmla="*/ 507188 h 857119"/>
              <a:gd name="connsiteX659" fmla="*/ 394933 w 1714500"/>
              <a:gd name="connsiteY659" fmla="*/ 502311 h 857119"/>
              <a:gd name="connsiteX660" fmla="*/ 396137 w 1714500"/>
              <a:gd name="connsiteY660" fmla="*/ 502920 h 857119"/>
              <a:gd name="connsiteX661" fmla="*/ 397943 w 1714500"/>
              <a:gd name="connsiteY661" fmla="*/ 509626 h 857119"/>
              <a:gd name="connsiteX662" fmla="*/ 393729 w 1714500"/>
              <a:gd name="connsiteY662" fmla="*/ 512064 h 857119"/>
              <a:gd name="connsiteX663" fmla="*/ 399162 w 1714500"/>
              <a:gd name="connsiteY663" fmla="*/ 523009 h 857119"/>
              <a:gd name="connsiteX664" fmla="*/ 404191 w 1714500"/>
              <a:gd name="connsiteY664" fmla="*/ 526473 h 857119"/>
              <a:gd name="connsiteX665" fmla="*/ 410135 w 1714500"/>
              <a:gd name="connsiteY665" fmla="*/ 527229 h 857119"/>
              <a:gd name="connsiteX666" fmla="*/ 410744 w 1714500"/>
              <a:gd name="connsiteY666" fmla="*/ 527229 h 857119"/>
              <a:gd name="connsiteX667" fmla="*/ 425984 w 1714500"/>
              <a:gd name="connsiteY667" fmla="*/ 557718 h 857119"/>
              <a:gd name="connsiteX668" fmla="*/ 434671 w 1714500"/>
              <a:gd name="connsiteY668" fmla="*/ 572886 h 857119"/>
              <a:gd name="connsiteX669" fmla="*/ 444272 w 1714500"/>
              <a:gd name="connsiteY669" fmla="*/ 585767 h 857119"/>
              <a:gd name="connsiteX670" fmla="*/ 452197 w 1714500"/>
              <a:gd name="connsiteY670" fmla="*/ 591865 h 857119"/>
              <a:gd name="connsiteX671" fmla="*/ 467742 w 1714500"/>
              <a:gd name="connsiteY671" fmla="*/ 609319 h 857119"/>
              <a:gd name="connsiteX672" fmla="*/ 488773 w 1714500"/>
              <a:gd name="connsiteY672" fmla="*/ 634549 h 857119"/>
              <a:gd name="connsiteX673" fmla="*/ 502184 w 1714500"/>
              <a:gd name="connsiteY673" fmla="*/ 645524 h 857119"/>
              <a:gd name="connsiteX674" fmla="*/ 505385 w 1714500"/>
              <a:gd name="connsiteY674" fmla="*/ 646744 h 857119"/>
              <a:gd name="connsiteX675" fmla="*/ 507671 w 1714500"/>
              <a:gd name="connsiteY675" fmla="*/ 647963 h 857119"/>
              <a:gd name="connsiteX676" fmla="*/ 516814 w 1714500"/>
              <a:gd name="connsiteY676" fmla="*/ 661836 h 857119"/>
              <a:gd name="connsiteX677" fmla="*/ 535102 w 1714500"/>
              <a:gd name="connsiteY677" fmla="*/ 676622 h 857119"/>
              <a:gd name="connsiteX678" fmla="*/ 538760 w 1714500"/>
              <a:gd name="connsiteY678" fmla="*/ 683940 h 857119"/>
              <a:gd name="connsiteX679" fmla="*/ 551562 w 1714500"/>
              <a:gd name="connsiteY679" fmla="*/ 699794 h 857119"/>
              <a:gd name="connsiteX680" fmla="*/ 564363 w 1714500"/>
              <a:gd name="connsiteY680" fmla="*/ 706501 h 857119"/>
              <a:gd name="connsiteX681" fmla="*/ 600330 w 1714500"/>
              <a:gd name="connsiteY681" fmla="*/ 740038 h 857119"/>
              <a:gd name="connsiteX682" fmla="*/ 604597 w 1714500"/>
              <a:gd name="connsiteY682" fmla="*/ 742477 h 857119"/>
              <a:gd name="connsiteX683" fmla="*/ 608255 w 1714500"/>
              <a:gd name="connsiteY683" fmla="*/ 740648 h 857119"/>
              <a:gd name="connsiteX684" fmla="*/ 610998 w 1714500"/>
              <a:gd name="connsiteY684" fmla="*/ 743011 h 857119"/>
              <a:gd name="connsiteX685" fmla="*/ 617399 w 1714500"/>
              <a:gd name="connsiteY685" fmla="*/ 750404 h 857119"/>
              <a:gd name="connsiteX686" fmla="*/ 624714 w 1714500"/>
              <a:gd name="connsiteY686" fmla="*/ 754825 h 857119"/>
              <a:gd name="connsiteX687" fmla="*/ 650317 w 1714500"/>
              <a:gd name="connsiteY687" fmla="*/ 772966 h 857119"/>
              <a:gd name="connsiteX688" fmla="*/ 665557 w 1714500"/>
              <a:gd name="connsiteY688" fmla="*/ 788210 h 857119"/>
              <a:gd name="connsiteX689" fmla="*/ 677521 w 1714500"/>
              <a:gd name="connsiteY689" fmla="*/ 796975 h 857119"/>
              <a:gd name="connsiteX690" fmla="*/ 686283 w 1714500"/>
              <a:gd name="connsiteY690" fmla="*/ 799795 h 857119"/>
              <a:gd name="connsiteX691" fmla="*/ 688569 w 1714500"/>
              <a:gd name="connsiteY691" fmla="*/ 799719 h 857119"/>
              <a:gd name="connsiteX692" fmla="*/ 689941 w 1714500"/>
              <a:gd name="connsiteY692" fmla="*/ 799186 h 857119"/>
              <a:gd name="connsiteX693" fmla="*/ 684455 w 1714500"/>
              <a:gd name="connsiteY693" fmla="*/ 791869 h 857119"/>
              <a:gd name="connsiteX694" fmla="*/ 676530 w 1714500"/>
              <a:gd name="connsiteY694" fmla="*/ 786990 h 857119"/>
              <a:gd name="connsiteX695" fmla="*/ 660071 w 1714500"/>
              <a:gd name="connsiteY695" fmla="*/ 773804 h 857119"/>
              <a:gd name="connsiteX696" fmla="*/ 641783 w 1714500"/>
              <a:gd name="connsiteY696" fmla="*/ 756502 h 857119"/>
              <a:gd name="connsiteX697" fmla="*/ 638277 w 1714500"/>
              <a:gd name="connsiteY697" fmla="*/ 754749 h 857119"/>
              <a:gd name="connsiteX698" fmla="*/ 633858 w 1714500"/>
              <a:gd name="connsiteY698" fmla="*/ 751624 h 857119"/>
              <a:gd name="connsiteX699" fmla="*/ 609474 w 1714500"/>
              <a:gd name="connsiteY699" fmla="*/ 729063 h 857119"/>
              <a:gd name="connsiteX700" fmla="*/ 609931 w 1714500"/>
              <a:gd name="connsiteY700" fmla="*/ 727614 h 857119"/>
              <a:gd name="connsiteX701" fmla="*/ 611302 w 1714500"/>
              <a:gd name="connsiteY701" fmla="*/ 726623 h 857119"/>
              <a:gd name="connsiteX702" fmla="*/ 647879 w 1714500"/>
              <a:gd name="connsiteY702" fmla="*/ 755892 h 857119"/>
              <a:gd name="connsiteX703" fmla="*/ 649707 w 1714500"/>
              <a:gd name="connsiteY703" fmla="*/ 752234 h 857119"/>
              <a:gd name="connsiteX704" fmla="*/ 675920 w 1714500"/>
              <a:gd name="connsiteY704" fmla="*/ 768697 h 857119"/>
              <a:gd name="connsiteX705" fmla="*/ 693294 w 1714500"/>
              <a:gd name="connsiteY705" fmla="*/ 781884 h 857119"/>
              <a:gd name="connsiteX706" fmla="*/ 699695 w 1714500"/>
              <a:gd name="connsiteY706" fmla="*/ 786381 h 857119"/>
              <a:gd name="connsiteX707" fmla="*/ 701523 w 1714500"/>
              <a:gd name="connsiteY707" fmla="*/ 783942 h 857119"/>
              <a:gd name="connsiteX708" fmla="*/ 682626 w 1714500"/>
              <a:gd name="connsiteY708" fmla="*/ 765649 h 857119"/>
              <a:gd name="connsiteX709" fmla="*/ 682626 w 1714500"/>
              <a:gd name="connsiteY709" fmla="*/ 764600 h 857119"/>
              <a:gd name="connsiteX710" fmla="*/ 677368 w 1714500"/>
              <a:gd name="connsiteY710" fmla="*/ 762744 h 857119"/>
              <a:gd name="connsiteX711" fmla="*/ 664947 w 1714500"/>
              <a:gd name="connsiteY711" fmla="*/ 754055 h 857119"/>
              <a:gd name="connsiteX712" fmla="*/ 614960 w 1714500"/>
              <a:gd name="connsiteY712" fmla="*/ 715032 h 857119"/>
              <a:gd name="connsiteX713" fmla="*/ 613512 w 1714500"/>
              <a:gd name="connsiteY713" fmla="*/ 712822 h 857119"/>
              <a:gd name="connsiteX714" fmla="*/ 608864 w 1714500"/>
              <a:gd name="connsiteY714" fmla="*/ 708325 h 857119"/>
              <a:gd name="connsiteX715" fmla="*/ 605359 w 1714500"/>
              <a:gd name="connsiteY715" fmla="*/ 706496 h 857119"/>
              <a:gd name="connsiteX716" fmla="*/ 600939 w 1714500"/>
              <a:gd name="connsiteY716" fmla="*/ 702838 h 857119"/>
              <a:gd name="connsiteX717" fmla="*/ 600939 w 1714500"/>
              <a:gd name="connsiteY717" fmla="*/ 701618 h 857119"/>
              <a:gd name="connsiteX718" fmla="*/ 602159 w 1714500"/>
              <a:gd name="connsiteY718" fmla="*/ 700399 h 857119"/>
              <a:gd name="connsiteX719" fmla="*/ 603988 w 1714500"/>
              <a:gd name="connsiteY719" fmla="*/ 700964 h 857119"/>
              <a:gd name="connsiteX720" fmla="*/ 682958 w 1714500"/>
              <a:gd name="connsiteY720" fmla="*/ 764318 h 857119"/>
              <a:gd name="connsiteX721" fmla="*/ 684455 w 1714500"/>
              <a:gd name="connsiteY721" fmla="*/ 763819 h 857119"/>
              <a:gd name="connsiteX722" fmla="*/ 689179 w 1714500"/>
              <a:gd name="connsiteY722" fmla="*/ 767630 h 857119"/>
              <a:gd name="connsiteX723" fmla="*/ 698475 w 1714500"/>
              <a:gd name="connsiteY723" fmla="*/ 774185 h 857119"/>
              <a:gd name="connsiteX724" fmla="*/ 710439 w 1714500"/>
              <a:gd name="connsiteY724" fmla="*/ 782798 h 857119"/>
              <a:gd name="connsiteX725" fmla="*/ 719202 w 1714500"/>
              <a:gd name="connsiteY725" fmla="*/ 790039 h 857119"/>
              <a:gd name="connsiteX726" fmla="*/ 728651 w 1714500"/>
              <a:gd name="connsiteY726" fmla="*/ 793241 h 857119"/>
              <a:gd name="connsiteX727" fmla="*/ 736271 w 1714500"/>
              <a:gd name="connsiteY727" fmla="*/ 797356 h 857119"/>
              <a:gd name="connsiteX728" fmla="*/ 771475 w 1714500"/>
              <a:gd name="connsiteY728" fmla="*/ 822986 h 857119"/>
              <a:gd name="connsiteX729" fmla="*/ 780162 w 1714500"/>
              <a:gd name="connsiteY729" fmla="*/ 836320 h 857119"/>
              <a:gd name="connsiteX730" fmla="*/ 775895 w 1714500"/>
              <a:gd name="connsiteY730" fmla="*/ 836320 h 857119"/>
              <a:gd name="connsiteX731" fmla="*/ 772237 w 1714500"/>
              <a:gd name="connsiteY731" fmla="*/ 833872 h 857119"/>
              <a:gd name="connsiteX732" fmla="*/ 772999 w 1714500"/>
              <a:gd name="connsiteY732" fmla="*/ 837162 h 857119"/>
              <a:gd name="connsiteX733" fmla="*/ 772847 w 1714500"/>
              <a:gd name="connsiteY733" fmla="*/ 839992 h 857119"/>
              <a:gd name="connsiteX734" fmla="*/ 769189 w 1714500"/>
              <a:gd name="connsiteY734" fmla="*/ 839992 h 857119"/>
              <a:gd name="connsiteX735" fmla="*/ 767360 w 1714500"/>
              <a:gd name="connsiteY735" fmla="*/ 841828 h 857119"/>
              <a:gd name="connsiteX736" fmla="*/ 767360 w 1714500"/>
              <a:gd name="connsiteY736" fmla="*/ 844277 h 857119"/>
              <a:gd name="connsiteX737" fmla="*/ 771780 w 1714500"/>
              <a:gd name="connsiteY737" fmla="*/ 848852 h 857119"/>
              <a:gd name="connsiteX738" fmla="*/ 775285 w 1714500"/>
              <a:gd name="connsiteY738" fmla="*/ 853392 h 857119"/>
              <a:gd name="connsiteX739" fmla="*/ 775285 w 1714500"/>
              <a:gd name="connsiteY739" fmla="*/ 854597 h 857119"/>
              <a:gd name="connsiteX740" fmla="*/ 772389 w 1714500"/>
              <a:gd name="connsiteY740" fmla="*/ 854673 h 857119"/>
              <a:gd name="connsiteX741" fmla="*/ 768580 w 1714500"/>
              <a:gd name="connsiteY741" fmla="*/ 853392 h 857119"/>
              <a:gd name="connsiteX742" fmla="*/ 764312 w 1714500"/>
              <a:gd name="connsiteY742" fmla="*/ 851584 h 857119"/>
              <a:gd name="connsiteX743" fmla="*/ 762483 w 1714500"/>
              <a:gd name="connsiteY743" fmla="*/ 855803 h 857119"/>
              <a:gd name="connsiteX744" fmla="*/ 761874 w 1714500"/>
              <a:gd name="connsiteY744" fmla="*/ 857022 h 857119"/>
              <a:gd name="connsiteX745" fmla="*/ 753035 w 1714500"/>
              <a:gd name="connsiteY745" fmla="*/ 855510 h 857119"/>
              <a:gd name="connsiteX746" fmla="*/ 738709 w 1714500"/>
              <a:gd name="connsiteY746" fmla="*/ 848561 h 857119"/>
              <a:gd name="connsiteX747" fmla="*/ 734442 w 1714500"/>
              <a:gd name="connsiteY747" fmla="*/ 855803 h 857119"/>
              <a:gd name="connsiteX748" fmla="*/ 723317 w 1714500"/>
              <a:gd name="connsiteY748" fmla="*/ 853992 h 857119"/>
              <a:gd name="connsiteX749" fmla="*/ 709448 w 1714500"/>
              <a:gd name="connsiteY749" fmla="*/ 846725 h 857119"/>
              <a:gd name="connsiteX750" fmla="*/ 685674 w 1714500"/>
              <a:gd name="connsiteY750" fmla="*/ 832036 h 857119"/>
              <a:gd name="connsiteX751" fmla="*/ 671043 w 1714500"/>
              <a:gd name="connsiteY751" fmla="*/ 828375 h 857119"/>
              <a:gd name="connsiteX752" fmla="*/ 667843 w 1714500"/>
              <a:gd name="connsiteY752" fmla="*/ 822142 h 857119"/>
              <a:gd name="connsiteX753" fmla="*/ 661900 w 1714500"/>
              <a:gd name="connsiteY753" fmla="*/ 813173 h 857119"/>
              <a:gd name="connsiteX754" fmla="*/ 649098 w 1714500"/>
              <a:gd name="connsiteY754" fmla="*/ 801012 h 857119"/>
              <a:gd name="connsiteX755" fmla="*/ 664947 w 1714500"/>
              <a:gd name="connsiteY755" fmla="*/ 808309 h 857119"/>
              <a:gd name="connsiteX756" fmla="*/ 680797 w 1714500"/>
              <a:gd name="connsiteY756" fmla="*/ 817430 h 857119"/>
              <a:gd name="connsiteX757" fmla="*/ 682016 w 1714500"/>
              <a:gd name="connsiteY757" fmla="*/ 817430 h 857119"/>
              <a:gd name="connsiteX758" fmla="*/ 673329 w 1714500"/>
              <a:gd name="connsiteY758" fmla="*/ 805947 h 857119"/>
              <a:gd name="connsiteX759" fmla="*/ 645440 w 1714500"/>
              <a:gd name="connsiteY759" fmla="*/ 783942 h 857119"/>
              <a:gd name="connsiteX760" fmla="*/ 600330 w 1714500"/>
              <a:gd name="connsiteY760" fmla="*/ 751014 h 857119"/>
              <a:gd name="connsiteX761" fmla="*/ 585166 w 1714500"/>
              <a:gd name="connsiteY761" fmla="*/ 738285 h 857119"/>
              <a:gd name="connsiteX762" fmla="*/ 574117 w 1714500"/>
              <a:gd name="connsiteY762" fmla="*/ 727843 h 857119"/>
              <a:gd name="connsiteX763" fmla="*/ 543637 w 1714500"/>
              <a:gd name="connsiteY763" fmla="*/ 697964 h 857119"/>
              <a:gd name="connsiteX764" fmla="*/ 533198 w 1714500"/>
              <a:gd name="connsiteY764" fmla="*/ 689809 h 857119"/>
              <a:gd name="connsiteX765" fmla="*/ 520472 w 1714500"/>
              <a:gd name="connsiteY765" fmla="*/ 678452 h 857119"/>
              <a:gd name="connsiteX766" fmla="*/ 501575 w 1714500"/>
              <a:gd name="connsiteY766" fmla="*/ 657720 h 857119"/>
              <a:gd name="connsiteX767" fmla="*/ 487554 w 1714500"/>
              <a:gd name="connsiteY767" fmla="*/ 645524 h 857119"/>
              <a:gd name="connsiteX768" fmla="*/ 481001 w 1714500"/>
              <a:gd name="connsiteY768" fmla="*/ 636835 h 857119"/>
              <a:gd name="connsiteX769" fmla="*/ 469875 w 1714500"/>
              <a:gd name="connsiteY769" fmla="*/ 623573 h 857119"/>
              <a:gd name="connsiteX770" fmla="*/ 458293 w 1714500"/>
              <a:gd name="connsiteY770" fmla="*/ 616256 h 857119"/>
              <a:gd name="connsiteX771" fmla="*/ 458293 w 1714500"/>
              <a:gd name="connsiteY771" fmla="*/ 618085 h 857119"/>
              <a:gd name="connsiteX772" fmla="*/ 474143 w 1714500"/>
              <a:gd name="connsiteY772" fmla="*/ 634549 h 857119"/>
              <a:gd name="connsiteX773" fmla="*/ 475133 w 1714500"/>
              <a:gd name="connsiteY773" fmla="*/ 635616 h 857119"/>
              <a:gd name="connsiteX774" fmla="*/ 478410 w 1714500"/>
              <a:gd name="connsiteY774" fmla="*/ 641256 h 857119"/>
              <a:gd name="connsiteX775" fmla="*/ 482677 w 1714500"/>
              <a:gd name="connsiteY775" fmla="*/ 643695 h 857119"/>
              <a:gd name="connsiteX776" fmla="*/ 485115 w 1714500"/>
              <a:gd name="connsiteY776" fmla="*/ 650403 h 857119"/>
              <a:gd name="connsiteX777" fmla="*/ 499746 w 1714500"/>
              <a:gd name="connsiteY777" fmla="*/ 661683 h 857119"/>
              <a:gd name="connsiteX778" fmla="*/ 516205 w 1714500"/>
              <a:gd name="connsiteY778" fmla="*/ 678452 h 857119"/>
              <a:gd name="connsiteX779" fmla="*/ 544856 w 1714500"/>
              <a:gd name="connsiteY779" fmla="*/ 709550 h 857119"/>
              <a:gd name="connsiteX780" fmla="*/ 610693 w 1714500"/>
              <a:gd name="connsiteY780" fmla="*/ 768088 h 857119"/>
              <a:gd name="connsiteX781" fmla="*/ 608864 w 1714500"/>
              <a:gd name="connsiteY781" fmla="*/ 770527 h 857119"/>
              <a:gd name="connsiteX782" fmla="*/ 593015 w 1714500"/>
              <a:gd name="connsiteY782" fmla="*/ 758331 h 857119"/>
              <a:gd name="connsiteX783" fmla="*/ 578994 w 1714500"/>
              <a:gd name="connsiteY783" fmla="*/ 747356 h 857119"/>
              <a:gd name="connsiteX784" fmla="*/ 536931 w 1714500"/>
              <a:gd name="connsiteY784" fmla="*/ 708940 h 857119"/>
              <a:gd name="connsiteX785" fmla="*/ 527483 w 1714500"/>
              <a:gd name="connsiteY785" fmla="*/ 698803 h 857119"/>
              <a:gd name="connsiteX786" fmla="*/ 505232 w 1714500"/>
              <a:gd name="connsiteY786" fmla="*/ 675403 h 857119"/>
              <a:gd name="connsiteX787" fmla="*/ 485725 w 1714500"/>
              <a:gd name="connsiteY787" fmla="*/ 658329 h 857119"/>
              <a:gd name="connsiteX788" fmla="*/ 460731 w 1714500"/>
              <a:gd name="connsiteY788" fmla="*/ 627231 h 857119"/>
              <a:gd name="connsiteX789" fmla="*/ 454331 w 1714500"/>
              <a:gd name="connsiteY789" fmla="*/ 621896 h 857119"/>
              <a:gd name="connsiteX790" fmla="*/ 444272 w 1714500"/>
              <a:gd name="connsiteY790" fmla="*/ 611987 h 857119"/>
              <a:gd name="connsiteX791" fmla="*/ 432690 w 1714500"/>
              <a:gd name="connsiteY791" fmla="*/ 594914 h 857119"/>
              <a:gd name="connsiteX792" fmla="*/ 402210 w 1714500"/>
              <a:gd name="connsiteY792" fmla="*/ 558328 h 857119"/>
              <a:gd name="connsiteX793" fmla="*/ 396369 w 1714500"/>
              <a:gd name="connsiteY793" fmla="*/ 550477 h 857119"/>
              <a:gd name="connsiteX794" fmla="*/ 390094 w 1714500"/>
              <a:gd name="connsiteY794" fmla="*/ 539425 h 857119"/>
              <a:gd name="connsiteX795" fmla="*/ 390170 w 1714500"/>
              <a:gd name="connsiteY795" fmla="*/ 533861 h 857119"/>
              <a:gd name="connsiteX796" fmla="*/ 388875 w 1714500"/>
              <a:gd name="connsiteY796" fmla="*/ 526009 h 857119"/>
              <a:gd name="connsiteX797" fmla="*/ 386436 w 1714500"/>
              <a:gd name="connsiteY797" fmla="*/ 525259 h 857119"/>
              <a:gd name="connsiteX798" fmla="*/ 383998 w 1714500"/>
              <a:gd name="connsiteY798" fmla="*/ 525409 h 857119"/>
              <a:gd name="connsiteX799" fmla="*/ 379731 w 1714500"/>
              <a:gd name="connsiteY799" fmla="*/ 527229 h 857119"/>
              <a:gd name="connsiteX800" fmla="*/ 354737 w 1714500"/>
              <a:gd name="connsiteY800" fmla="*/ 493462 h 857119"/>
              <a:gd name="connsiteX801" fmla="*/ 348032 w 1714500"/>
              <a:gd name="connsiteY801" fmla="*/ 477927 h 857119"/>
              <a:gd name="connsiteX802" fmla="*/ 362662 w 1714500"/>
              <a:gd name="connsiteY802" fmla="*/ 492557 h 857119"/>
              <a:gd name="connsiteX803" fmla="*/ 376068 w 1714500"/>
              <a:gd name="connsiteY803" fmla="*/ 513284 h 857119"/>
              <a:gd name="connsiteX804" fmla="*/ 378510 w 1714500"/>
              <a:gd name="connsiteY804" fmla="*/ 513284 h 857119"/>
              <a:gd name="connsiteX805" fmla="*/ 379731 w 1714500"/>
              <a:gd name="connsiteY805" fmla="*/ 511453 h 857119"/>
              <a:gd name="connsiteX806" fmla="*/ 375076 w 1714500"/>
              <a:gd name="connsiteY806" fmla="*/ 501310 h 857119"/>
              <a:gd name="connsiteX807" fmla="*/ 360807 w 1714500"/>
              <a:gd name="connsiteY807" fmla="*/ 474238 h 857119"/>
              <a:gd name="connsiteX808" fmla="*/ 354702 w 1714500"/>
              <a:gd name="connsiteY808" fmla="*/ 466916 h 857119"/>
              <a:gd name="connsiteX809" fmla="*/ 347377 w 1714500"/>
              <a:gd name="connsiteY809" fmla="*/ 453952 h 857119"/>
              <a:gd name="connsiteX810" fmla="*/ 330895 w 1714500"/>
              <a:gd name="connsiteY810" fmla="*/ 423600 h 857119"/>
              <a:gd name="connsiteX811" fmla="*/ 329903 w 1714500"/>
              <a:gd name="connsiteY811" fmla="*/ 421617 h 857119"/>
              <a:gd name="connsiteX812" fmla="*/ 328453 w 1714500"/>
              <a:gd name="connsiteY812" fmla="*/ 420549 h 857119"/>
              <a:gd name="connsiteX813" fmla="*/ 324791 w 1714500"/>
              <a:gd name="connsiteY813" fmla="*/ 427871 h 857119"/>
              <a:gd name="connsiteX814" fmla="*/ 321541 w 1714500"/>
              <a:gd name="connsiteY814" fmla="*/ 433209 h 857119"/>
              <a:gd name="connsiteX815" fmla="*/ 320559 w 1714500"/>
              <a:gd name="connsiteY815" fmla="*/ 435802 h 857119"/>
              <a:gd name="connsiteX816" fmla="*/ 319350 w 1714500"/>
              <a:gd name="connsiteY816" fmla="*/ 436412 h 857119"/>
              <a:gd name="connsiteX817" fmla="*/ 317536 w 1714500"/>
              <a:gd name="connsiteY817" fmla="*/ 435802 h 857119"/>
              <a:gd name="connsiteX818" fmla="*/ 315647 w 1714500"/>
              <a:gd name="connsiteY818" fmla="*/ 419329 h 857119"/>
              <a:gd name="connsiteX819" fmla="*/ 313818 w 1714500"/>
              <a:gd name="connsiteY819" fmla="*/ 418729 h 857119"/>
              <a:gd name="connsiteX820" fmla="*/ 312599 w 1714500"/>
              <a:gd name="connsiteY820" fmla="*/ 419329 h 857119"/>
              <a:gd name="connsiteX821" fmla="*/ 311989 w 1714500"/>
              <a:gd name="connsiteY821" fmla="*/ 423596 h 857119"/>
              <a:gd name="connsiteX822" fmla="*/ 307722 w 1714500"/>
              <a:gd name="connsiteY822" fmla="*/ 424815 h 857119"/>
              <a:gd name="connsiteX823" fmla="*/ 305821 w 1714500"/>
              <a:gd name="connsiteY823" fmla="*/ 428549 h 857119"/>
              <a:gd name="connsiteX824" fmla="*/ 305293 w 1714500"/>
              <a:gd name="connsiteY824" fmla="*/ 434569 h 857119"/>
              <a:gd name="connsiteX825" fmla="*/ 305821 w 1714500"/>
              <a:gd name="connsiteY825" fmla="*/ 442646 h 857119"/>
              <a:gd name="connsiteX826" fmla="*/ 307722 w 1714500"/>
              <a:gd name="connsiteY826" fmla="*/ 453467 h 857119"/>
              <a:gd name="connsiteX827" fmla="*/ 309627 w 1714500"/>
              <a:gd name="connsiteY827" fmla="*/ 463830 h 857119"/>
              <a:gd name="connsiteX828" fmla="*/ 310160 w 1714500"/>
              <a:gd name="connsiteY828" fmla="*/ 470535 h 857119"/>
              <a:gd name="connsiteX829" fmla="*/ 309551 w 1714500"/>
              <a:gd name="connsiteY829" fmla="*/ 474803 h 857119"/>
              <a:gd name="connsiteX830" fmla="*/ 305893 w 1714500"/>
              <a:gd name="connsiteY830" fmla="*/ 476022 h 857119"/>
              <a:gd name="connsiteX831" fmla="*/ 305293 w 1714500"/>
              <a:gd name="connsiteY831" fmla="*/ 510769 h 857119"/>
              <a:gd name="connsiteX832" fmla="*/ 303493 w 1714500"/>
              <a:gd name="connsiteY832" fmla="*/ 511379 h 857119"/>
              <a:gd name="connsiteX833" fmla="*/ 301692 w 1714500"/>
              <a:gd name="connsiteY833" fmla="*/ 510769 h 857119"/>
              <a:gd name="connsiteX834" fmla="*/ 300939 w 1714500"/>
              <a:gd name="connsiteY834" fmla="*/ 505130 h 857119"/>
              <a:gd name="connsiteX835" fmla="*/ 301092 w 1714500"/>
              <a:gd name="connsiteY835" fmla="*/ 493091 h 857119"/>
              <a:gd name="connsiteX836" fmla="*/ 301457 w 1714500"/>
              <a:gd name="connsiteY836" fmla="*/ 480832 h 857119"/>
              <a:gd name="connsiteX837" fmla="*/ 300407 w 1714500"/>
              <a:gd name="connsiteY837" fmla="*/ 475488 h 857119"/>
              <a:gd name="connsiteX838" fmla="*/ 299187 w 1714500"/>
              <a:gd name="connsiteY838" fmla="*/ 474879 h 857119"/>
              <a:gd name="connsiteX839" fmla="*/ 297359 w 1714500"/>
              <a:gd name="connsiteY839" fmla="*/ 475488 h 857119"/>
              <a:gd name="connsiteX840" fmla="*/ 297435 w 1714500"/>
              <a:gd name="connsiteY840" fmla="*/ 550393 h 857119"/>
              <a:gd name="connsiteX841" fmla="*/ 299264 w 1714500"/>
              <a:gd name="connsiteY841" fmla="*/ 551003 h 857119"/>
              <a:gd name="connsiteX842" fmla="*/ 301092 w 1714500"/>
              <a:gd name="connsiteY842" fmla="*/ 550393 h 857119"/>
              <a:gd name="connsiteX843" fmla="*/ 301692 w 1714500"/>
              <a:gd name="connsiteY843" fmla="*/ 522351 h 857119"/>
              <a:gd name="connsiteX844" fmla="*/ 302893 w 1714500"/>
              <a:gd name="connsiteY844" fmla="*/ 521132 h 857119"/>
              <a:gd name="connsiteX845" fmla="*/ 304093 w 1714500"/>
              <a:gd name="connsiteY845" fmla="*/ 522351 h 857119"/>
              <a:gd name="connsiteX846" fmla="*/ 307112 w 1714500"/>
              <a:gd name="connsiteY846" fmla="*/ 546126 h 857119"/>
              <a:gd name="connsiteX847" fmla="*/ 307036 w 1714500"/>
              <a:gd name="connsiteY847" fmla="*/ 551765 h 857119"/>
              <a:gd name="connsiteX848" fmla="*/ 306503 w 1714500"/>
              <a:gd name="connsiteY848" fmla="*/ 556489 h 857119"/>
              <a:gd name="connsiteX849" fmla="*/ 307722 w 1714500"/>
              <a:gd name="connsiteY849" fmla="*/ 560147 h 857119"/>
              <a:gd name="connsiteX850" fmla="*/ 308941 w 1714500"/>
              <a:gd name="connsiteY850" fmla="*/ 564414 h 857119"/>
              <a:gd name="connsiteX851" fmla="*/ 308636 w 1714500"/>
              <a:gd name="connsiteY851" fmla="*/ 568224 h 857119"/>
              <a:gd name="connsiteX852" fmla="*/ 306503 w 1714500"/>
              <a:gd name="connsiteY852" fmla="*/ 571119 h 857119"/>
              <a:gd name="connsiteX853" fmla="*/ 306503 w 1714500"/>
              <a:gd name="connsiteY853" fmla="*/ 581483 h 857119"/>
              <a:gd name="connsiteX854" fmla="*/ 308331 w 1714500"/>
              <a:gd name="connsiteY854" fmla="*/ 601599 h 857119"/>
              <a:gd name="connsiteX855" fmla="*/ 307112 w 1714500"/>
              <a:gd name="connsiteY855" fmla="*/ 612572 h 857119"/>
              <a:gd name="connsiteX856" fmla="*/ 305293 w 1714500"/>
              <a:gd name="connsiteY856" fmla="*/ 623545 h 857119"/>
              <a:gd name="connsiteX857" fmla="*/ 306047 w 1714500"/>
              <a:gd name="connsiteY857" fmla="*/ 630708 h 857119"/>
              <a:gd name="connsiteX858" fmla="*/ 305893 w 1714500"/>
              <a:gd name="connsiteY858" fmla="*/ 638785 h 857119"/>
              <a:gd name="connsiteX859" fmla="*/ 307569 w 1714500"/>
              <a:gd name="connsiteY859" fmla="*/ 640157 h 857119"/>
              <a:gd name="connsiteX860" fmla="*/ 310160 w 1714500"/>
              <a:gd name="connsiteY860" fmla="*/ 642443 h 857119"/>
              <a:gd name="connsiteX861" fmla="*/ 311379 w 1714500"/>
              <a:gd name="connsiteY861" fmla="*/ 659511 h 857119"/>
              <a:gd name="connsiteX862" fmla="*/ 322352 w 1714500"/>
              <a:gd name="connsiteY862" fmla="*/ 682066 h 857119"/>
              <a:gd name="connsiteX863" fmla="*/ 316256 w 1714500"/>
              <a:gd name="connsiteY863" fmla="*/ 693039 h 857119"/>
              <a:gd name="connsiteX864" fmla="*/ 312599 w 1714500"/>
              <a:gd name="connsiteY864" fmla="*/ 700355 h 857119"/>
              <a:gd name="connsiteX865" fmla="*/ 303493 w 1714500"/>
              <a:gd name="connsiteY865" fmla="*/ 697307 h 857119"/>
              <a:gd name="connsiteX866" fmla="*/ 294387 w 1714500"/>
              <a:gd name="connsiteY866" fmla="*/ 696087 h 857119"/>
              <a:gd name="connsiteX867" fmla="*/ 273660 w 1714500"/>
              <a:gd name="connsiteY867" fmla="*/ 677190 h 857119"/>
              <a:gd name="connsiteX868" fmla="*/ 271222 w 1714500"/>
              <a:gd name="connsiteY868" fmla="*/ 669874 h 857119"/>
              <a:gd name="connsiteX869" fmla="*/ 276099 w 1714500"/>
              <a:gd name="connsiteY869" fmla="*/ 656463 h 857119"/>
              <a:gd name="connsiteX870" fmla="*/ 280976 w 1714500"/>
              <a:gd name="connsiteY870" fmla="*/ 646710 h 857119"/>
              <a:gd name="connsiteX871" fmla="*/ 279147 w 1714500"/>
              <a:gd name="connsiteY871" fmla="*/ 633299 h 857119"/>
              <a:gd name="connsiteX872" fmla="*/ 280366 w 1714500"/>
              <a:gd name="connsiteY872" fmla="*/ 621107 h 857119"/>
              <a:gd name="connsiteX873" fmla="*/ 281889 w 1714500"/>
              <a:gd name="connsiteY873" fmla="*/ 621030 h 857119"/>
              <a:gd name="connsiteX874" fmla="*/ 285233 w 1714500"/>
              <a:gd name="connsiteY874" fmla="*/ 622326 h 857119"/>
              <a:gd name="connsiteX875" fmla="*/ 285536 w 1714500"/>
              <a:gd name="connsiteY875" fmla="*/ 614096 h 857119"/>
              <a:gd name="connsiteX876" fmla="*/ 284020 w 1714500"/>
              <a:gd name="connsiteY876" fmla="*/ 609524 h 857119"/>
              <a:gd name="connsiteX877" fmla="*/ 279756 w 1714500"/>
              <a:gd name="connsiteY877" fmla="*/ 607695 h 857119"/>
              <a:gd name="connsiteX878" fmla="*/ 278537 w 1714500"/>
              <a:gd name="connsiteY878" fmla="*/ 585750 h 857119"/>
              <a:gd name="connsiteX879" fmla="*/ 277775 w 1714500"/>
              <a:gd name="connsiteY879" fmla="*/ 568681 h 857119"/>
              <a:gd name="connsiteX880" fmla="*/ 277928 w 1714500"/>
              <a:gd name="connsiteY880" fmla="*/ 562585 h 857119"/>
              <a:gd name="connsiteX881" fmla="*/ 280976 w 1714500"/>
              <a:gd name="connsiteY881" fmla="*/ 560756 h 857119"/>
              <a:gd name="connsiteX882" fmla="*/ 280366 w 1714500"/>
              <a:gd name="connsiteY882" fmla="*/ 564414 h 857119"/>
              <a:gd name="connsiteX883" fmla="*/ 282195 w 1714500"/>
              <a:gd name="connsiteY883" fmla="*/ 565633 h 857119"/>
              <a:gd name="connsiteX884" fmla="*/ 284020 w 1714500"/>
              <a:gd name="connsiteY884" fmla="*/ 565633 h 857119"/>
              <a:gd name="connsiteX885" fmla="*/ 284626 w 1714500"/>
              <a:gd name="connsiteY885" fmla="*/ 564414 h 857119"/>
              <a:gd name="connsiteX886" fmla="*/ 284248 w 1714500"/>
              <a:gd name="connsiteY886" fmla="*/ 561975 h 857119"/>
              <a:gd name="connsiteX887" fmla="*/ 283414 w 1714500"/>
              <a:gd name="connsiteY887" fmla="*/ 559537 h 857119"/>
              <a:gd name="connsiteX888" fmla="*/ 284172 w 1714500"/>
              <a:gd name="connsiteY888" fmla="*/ 555346 h 857119"/>
              <a:gd name="connsiteX889" fmla="*/ 284020 w 1714500"/>
              <a:gd name="connsiteY889" fmla="*/ 553441 h 857119"/>
              <a:gd name="connsiteX890" fmla="*/ 280976 w 1714500"/>
              <a:gd name="connsiteY890" fmla="*/ 550393 h 857119"/>
              <a:gd name="connsiteX891" fmla="*/ 282804 w 1714500"/>
              <a:gd name="connsiteY891" fmla="*/ 543687 h 857119"/>
              <a:gd name="connsiteX892" fmla="*/ 280976 w 1714500"/>
              <a:gd name="connsiteY892" fmla="*/ 541862 h 857119"/>
              <a:gd name="connsiteX893" fmla="*/ 278537 w 1714500"/>
              <a:gd name="connsiteY893" fmla="*/ 543078 h 857119"/>
              <a:gd name="connsiteX894" fmla="*/ 280366 w 1714500"/>
              <a:gd name="connsiteY894" fmla="*/ 547955 h 857119"/>
              <a:gd name="connsiteX895" fmla="*/ 278537 w 1714500"/>
              <a:gd name="connsiteY895" fmla="*/ 549174 h 857119"/>
              <a:gd name="connsiteX896" fmla="*/ 276708 w 1714500"/>
              <a:gd name="connsiteY896" fmla="*/ 531558 h 857119"/>
              <a:gd name="connsiteX897" fmla="*/ 277928 w 1714500"/>
              <a:gd name="connsiteY897" fmla="*/ 529133 h 857119"/>
              <a:gd name="connsiteX898" fmla="*/ 280518 w 1714500"/>
              <a:gd name="connsiteY898" fmla="*/ 529739 h 857119"/>
              <a:gd name="connsiteX899" fmla="*/ 282195 w 1714500"/>
              <a:gd name="connsiteY899" fmla="*/ 530345 h 857119"/>
              <a:gd name="connsiteX900" fmla="*/ 283414 w 1714500"/>
              <a:gd name="connsiteY900" fmla="*/ 525476 h 857119"/>
              <a:gd name="connsiteX901" fmla="*/ 280366 w 1714500"/>
              <a:gd name="connsiteY901" fmla="*/ 510236 h 857119"/>
              <a:gd name="connsiteX902" fmla="*/ 277318 w 1714500"/>
              <a:gd name="connsiteY902" fmla="*/ 497434 h 857119"/>
              <a:gd name="connsiteX903" fmla="*/ 279147 w 1714500"/>
              <a:gd name="connsiteY903" fmla="*/ 484632 h 857119"/>
              <a:gd name="connsiteX904" fmla="*/ 277318 w 1714500"/>
              <a:gd name="connsiteY904" fmla="*/ 477927 h 857119"/>
              <a:gd name="connsiteX905" fmla="*/ 282195 w 1714500"/>
              <a:gd name="connsiteY905" fmla="*/ 480365 h 857119"/>
              <a:gd name="connsiteX906" fmla="*/ 282804 w 1714500"/>
              <a:gd name="connsiteY906" fmla="*/ 476708 h 857119"/>
              <a:gd name="connsiteX907" fmla="*/ 282804 w 1714500"/>
              <a:gd name="connsiteY907" fmla="*/ 474879 h 857119"/>
              <a:gd name="connsiteX908" fmla="*/ 281052 w 1714500"/>
              <a:gd name="connsiteY908" fmla="*/ 474117 h 857119"/>
              <a:gd name="connsiteX909" fmla="*/ 277928 w 1714500"/>
              <a:gd name="connsiteY909" fmla="*/ 474269 h 857119"/>
              <a:gd name="connsiteX910" fmla="*/ 277470 w 1714500"/>
              <a:gd name="connsiteY910" fmla="*/ 469088 h 857119"/>
              <a:gd name="connsiteX911" fmla="*/ 277928 w 1714500"/>
              <a:gd name="connsiteY911" fmla="*/ 458420 h 857119"/>
              <a:gd name="connsiteX912" fmla="*/ 278232 w 1714500"/>
              <a:gd name="connsiteY912" fmla="*/ 447523 h 857119"/>
              <a:gd name="connsiteX913" fmla="*/ 276708 w 1714500"/>
              <a:gd name="connsiteY913" fmla="*/ 442570 h 857119"/>
              <a:gd name="connsiteX914" fmla="*/ 262688 w 1714500"/>
              <a:gd name="connsiteY914" fmla="*/ 441351 h 857119"/>
              <a:gd name="connsiteX915" fmla="*/ 255982 w 1714500"/>
              <a:gd name="connsiteY915" fmla="*/ 429159 h 857119"/>
              <a:gd name="connsiteX916" fmla="*/ 246228 w 1714500"/>
              <a:gd name="connsiteY916" fmla="*/ 415900 h 857119"/>
              <a:gd name="connsiteX917" fmla="*/ 232817 w 1714500"/>
              <a:gd name="connsiteY917" fmla="*/ 394412 h 857119"/>
              <a:gd name="connsiteX918" fmla="*/ 232817 w 1714500"/>
              <a:gd name="connsiteY918" fmla="*/ 377952 h 857119"/>
              <a:gd name="connsiteX919" fmla="*/ 237542 w 1714500"/>
              <a:gd name="connsiteY919" fmla="*/ 370561 h 857119"/>
              <a:gd name="connsiteX920" fmla="*/ 246838 w 1714500"/>
              <a:gd name="connsiteY920" fmla="*/ 362712 h 857119"/>
              <a:gd name="connsiteX921" fmla="*/ 251401 w 1714500"/>
              <a:gd name="connsiteY921" fmla="*/ 358910 h 857119"/>
              <a:gd name="connsiteX922" fmla="*/ 237542 w 1714500"/>
              <a:gd name="connsiteY922" fmla="*/ 363249 h 857119"/>
              <a:gd name="connsiteX923" fmla="*/ 221699 w 1714500"/>
              <a:gd name="connsiteY923" fmla="*/ 382152 h 857119"/>
              <a:gd name="connsiteX924" fmla="*/ 221096 w 1714500"/>
              <a:gd name="connsiteY924" fmla="*/ 382686 h 857119"/>
              <a:gd name="connsiteX925" fmla="*/ 220493 w 1714500"/>
              <a:gd name="connsiteY925" fmla="*/ 382762 h 857119"/>
              <a:gd name="connsiteX926" fmla="*/ 219288 w 1714500"/>
              <a:gd name="connsiteY926" fmla="*/ 379713 h 857119"/>
              <a:gd name="connsiteX927" fmla="*/ 218384 w 1714500"/>
              <a:gd name="connsiteY927" fmla="*/ 377808 h 857119"/>
              <a:gd name="connsiteX928" fmla="*/ 217480 w 1714500"/>
              <a:gd name="connsiteY928" fmla="*/ 377274 h 857119"/>
              <a:gd name="connsiteX929" fmla="*/ 216275 w 1714500"/>
              <a:gd name="connsiteY929" fmla="*/ 378494 h 857119"/>
              <a:gd name="connsiteX930" fmla="*/ 219891 w 1714500"/>
              <a:gd name="connsiteY930" fmla="*/ 415081 h 857119"/>
              <a:gd name="connsiteX931" fmla="*/ 220192 w 1714500"/>
              <a:gd name="connsiteY931" fmla="*/ 418663 h 857119"/>
              <a:gd name="connsiteX932" fmla="*/ 218685 w 1714500"/>
              <a:gd name="connsiteY932" fmla="*/ 419959 h 857119"/>
              <a:gd name="connsiteX933" fmla="*/ 215672 w 1714500"/>
              <a:gd name="connsiteY933" fmla="*/ 414471 h 857119"/>
              <a:gd name="connsiteX934" fmla="*/ 213234 w 1714500"/>
              <a:gd name="connsiteY934" fmla="*/ 374835 h 857119"/>
              <a:gd name="connsiteX935" fmla="*/ 212777 w 1714500"/>
              <a:gd name="connsiteY935" fmla="*/ 373387 h 857119"/>
              <a:gd name="connsiteX936" fmla="*/ 211405 w 1714500"/>
              <a:gd name="connsiteY936" fmla="*/ 372396 h 857119"/>
              <a:gd name="connsiteX937" fmla="*/ 209576 w 1714500"/>
              <a:gd name="connsiteY937" fmla="*/ 374225 h 857119"/>
              <a:gd name="connsiteX938" fmla="*/ 204678 w 1714500"/>
              <a:gd name="connsiteY938" fmla="*/ 391287 h 857119"/>
              <a:gd name="connsiteX939" fmla="*/ 207671 w 1714500"/>
              <a:gd name="connsiteY939" fmla="*/ 430302 h 857119"/>
              <a:gd name="connsiteX940" fmla="*/ 206399 w 1714500"/>
              <a:gd name="connsiteY940" fmla="*/ 431064 h 857119"/>
              <a:gd name="connsiteX941" fmla="*/ 204678 w 1714500"/>
              <a:gd name="connsiteY941" fmla="*/ 430911 h 857119"/>
              <a:gd name="connsiteX942" fmla="*/ 202185 w 1714500"/>
              <a:gd name="connsiteY942" fmla="*/ 404775 h 857119"/>
              <a:gd name="connsiteX943" fmla="*/ 200966 w 1714500"/>
              <a:gd name="connsiteY943" fmla="*/ 401117 h 857119"/>
              <a:gd name="connsiteX944" fmla="*/ 199746 w 1714500"/>
              <a:gd name="connsiteY944" fmla="*/ 399288 h 857119"/>
              <a:gd name="connsiteX945" fmla="*/ 197918 w 1714500"/>
              <a:gd name="connsiteY945" fmla="*/ 402946 h 857119"/>
              <a:gd name="connsiteX946" fmla="*/ 198527 w 1714500"/>
              <a:gd name="connsiteY946" fmla="*/ 432131 h 857119"/>
              <a:gd name="connsiteX947" fmla="*/ 198680 w 1714500"/>
              <a:gd name="connsiteY947" fmla="*/ 436093 h 857119"/>
              <a:gd name="connsiteX948" fmla="*/ 197918 w 1714500"/>
              <a:gd name="connsiteY948" fmla="*/ 438227 h 857119"/>
              <a:gd name="connsiteX949" fmla="*/ 195712 w 1714500"/>
              <a:gd name="connsiteY949" fmla="*/ 433736 h 857119"/>
              <a:gd name="connsiteX950" fmla="*/ 194876 w 1714500"/>
              <a:gd name="connsiteY950" fmla="*/ 420586 h 857119"/>
              <a:gd name="connsiteX951" fmla="*/ 194419 w 1714500"/>
              <a:gd name="connsiteY951" fmla="*/ 415667 h 857119"/>
              <a:gd name="connsiteX952" fmla="*/ 191226 w 1714500"/>
              <a:gd name="connsiteY952" fmla="*/ 413919 h 857119"/>
              <a:gd name="connsiteX953" fmla="*/ 190009 w 1714500"/>
              <a:gd name="connsiteY953" fmla="*/ 419386 h 857119"/>
              <a:gd name="connsiteX954" fmla="*/ 194946 w 1714500"/>
              <a:gd name="connsiteY954" fmla="*/ 463296 h 857119"/>
              <a:gd name="connsiteX955" fmla="*/ 197669 w 1714500"/>
              <a:gd name="connsiteY955" fmla="*/ 463594 h 857119"/>
              <a:gd name="connsiteX956" fmla="*/ 200367 w 1714500"/>
              <a:gd name="connsiteY956" fmla="*/ 465704 h 857119"/>
              <a:gd name="connsiteX957" fmla="*/ 199768 w 1714500"/>
              <a:gd name="connsiteY957" fmla="*/ 469316 h 857119"/>
              <a:gd name="connsiteX958" fmla="*/ 197373 w 1714500"/>
              <a:gd name="connsiteY958" fmla="*/ 469316 h 857119"/>
              <a:gd name="connsiteX959" fmla="*/ 196087 w 1714500"/>
              <a:gd name="connsiteY959" fmla="*/ 471526 h 857119"/>
              <a:gd name="connsiteX960" fmla="*/ 196165 w 1714500"/>
              <a:gd name="connsiteY960" fmla="*/ 476022 h 857119"/>
              <a:gd name="connsiteX961" fmla="*/ 200966 w 1714500"/>
              <a:gd name="connsiteY961" fmla="*/ 527228 h 857119"/>
              <a:gd name="connsiteX962" fmla="*/ 200145 w 1714500"/>
              <a:gd name="connsiteY962" fmla="*/ 538201 h 857119"/>
              <a:gd name="connsiteX963" fmla="*/ 196165 w 1714500"/>
              <a:gd name="connsiteY963" fmla="*/ 536372 h 857119"/>
              <a:gd name="connsiteX964" fmla="*/ 193117 w 1714500"/>
              <a:gd name="connsiteY964" fmla="*/ 532105 h 857119"/>
              <a:gd name="connsiteX965" fmla="*/ 194946 w 1714500"/>
              <a:gd name="connsiteY965" fmla="*/ 527838 h 857119"/>
              <a:gd name="connsiteX966" fmla="*/ 196775 w 1714500"/>
              <a:gd name="connsiteY966" fmla="*/ 525399 h 857119"/>
              <a:gd name="connsiteX967" fmla="*/ 188850 w 1714500"/>
              <a:gd name="connsiteY967" fmla="*/ 441351 h 857119"/>
              <a:gd name="connsiteX968" fmla="*/ 185192 w 1714500"/>
              <a:gd name="connsiteY968" fmla="*/ 427940 h 857119"/>
              <a:gd name="connsiteX969" fmla="*/ 180242 w 1714500"/>
              <a:gd name="connsiteY969" fmla="*/ 444323 h 857119"/>
              <a:gd name="connsiteX970" fmla="*/ 181917 w 1714500"/>
              <a:gd name="connsiteY970" fmla="*/ 458877 h 857119"/>
              <a:gd name="connsiteX971" fmla="*/ 184506 w 1714500"/>
              <a:gd name="connsiteY971" fmla="*/ 476631 h 857119"/>
              <a:gd name="connsiteX972" fmla="*/ 186640 w 1714500"/>
              <a:gd name="connsiteY972" fmla="*/ 496139 h 857119"/>
              <a:gd name="connsiteX973" fmla="*/ 186945 w 1714500"/>
              <a:gd name="connsiteY973" fmla="*/ 508331 h 857119"/>
              <a:gd name="connsiteX974" fmla="*/ 185116 w 1714500"/>
              <a:gd name="connsiteY974" fmla="*/ 509550 h 857119"/>
              <a:gd name="connsiteX975" fmla="*/ 183744 w 1714500"/>
              <a:gd name="connsiteY975" fmla="*/ 510769 h 857119"/>
              <a:gd name="connsiteX976" fmla="*/ 183287 w 1714500"/>
              <a:gd name="connsiteY976" fmla="*/ 511988 h 857119"/>
              <a:gd name="connsiteX977" fmla="*/ 184583 w 1714500"/>
              <a:gd name="connsiteY977" fmla="*/ 514122 h 857119"/>
              <a:gd name="connsiteX978" fmla="*/ 188164 w 1714500"/>
              <a:gd name="connsiteY978" fmla="*/ 518084 h 857119"/>
              <a:gd name="connsiteX979" fmla="*/ 193051 w 1714500"/>
              <a:gd name="connsiteY979" fmla="*/ 525399 h 857119"/>
              <a:gd name="connsiteX980" fmla="*/ 190617 w 1714500"/>
              <a:gd name="connsiteY980" fmla="*/ 532105 h 857119"/>
              <a:gd name="connsiteX981" fmla="*/ 189401 w 1714500"/>
              <a:gd name="connsiteY981" fmla="*/ 532486 h 857119"/>
              <a:gd name="connsiteX982" fmla="*/ 188184 w 1714500"/>
              <a:gd name="connsiteY982" fmla="*/ 527838 h 857119"/>
              <a:gd name="connsiteX983" fmla="*/ 184506 w 1714500"/>
              <a:gd name="connsiteY983" fmla="*/ 520523 h 857119"/>
              <a:gd name="connsiteX984" fmla="*/ 183668 w 1714500"/>
              <a:gd name="connsiteY984" fmla="*/ 521742 h 857119"/>
              <a:gd name="connsiteX985" fmla="*/ 183287 w 1714500"/>
              <a:gd name="connsiteY985" fmla="*/ 522961 h 857119"/>
              <a:gd name="connsiteX986" fmla="*/ 183363 w 1714500"/>
              <a:gd name="connsiteY986" fmla="*/ 559004 h 857119"/>
              <a:gd name="connsiteX987" fmla="*/ 187631 w 1714500"/>
              <a:gd name="connsiteY987" fmla="*/ 562052 h 857119"/>
              <a:gd name="connsiteX988" fmla="*/ 189762 w 1714500"/>
              <a:gd name="connsiteY988" fmla="*/ 561061 h 857119"/>
              <a:gd name="connsiteX989" fmla="*/ 190069 w 1714500"/>
              <a:gd name="connsiteY989" fmla="*/ 557784 h 857119"/>
              <a:gd name="connsiteX990" fmla="*/ 187631 w 1714500"/>
              <a:gd name="connsiteY990" fmla="*/ 547421 h 857119"/>
              <a:gd name="connsiteX991" fmla="*/ 188850 w 1714500"/>
              <a:gd name="connsiteY991" fmla="*/ 544373 h 857119"/>
              <a:gd name="connsiteX992" fmla="*/ 190295 w 1714500"/>
              <a:gd name="connsiteY992" fmla="*/ 544907 h 857119"/>
              <a:gd name="connsiteX993" fmla="*/ 191279 w 1714500"/>
              <a:gd name="connsiteY993" fmla="*/ 546812 h 857119"/>
              <a:gd name="connsiteX994" fmla="*/ 194908 w 1714500"/>
              <a:gd name="connsiteY994" fmla="*/ 557784 h 857119"/>
              <a:gd name="connsiteX995" fmla="*/ 196117 w 1714500"/>
              <a:gd name="connsiteY995" fmla="*/ 557327 h 857119"/>
              <a:gd name="connsiteX996" fmla="*/ 197327 w 1714500"/>
              <a:gd name="connsiteY996" fmla="*/ 554127 h 857119"/>
              <a:gd name="connsiteX997" fmla="*/ 199142 w 1714500"/>
              <a:gd name="connsiteY997" fmla="*/ 549860 h 857119"/>
              <a:gd name="connsiteX998" fmla="*/ 199746 w 1714500"/>
              <a:gd name="connsiteY998" fmla="*/ 646710 h 857119"/>
              <a:gd name="connsiteX999" fmla="*/ 194303 w 1714500"/>
              <a:gd name="connsiteY999" fmla="*/ 757657 h 857119"/>
              <a:gd name="connsiteX1000" fmla="*/ 182064 w 1714500"/>
              <a:gd name="connsiteY1000" fmla="*/ 725120 h 857119"/>
              <a:gd name="connsiteX1001" fmla="*/ 173000 w 1714500"/>
              <a:gd name="connsiteY1001" fmla="*/ 700355 h 857119"/>
              <a:gd name="connsiteX1002" fmla="*/ 168123 w 1714500"/>
              <a:gd name="connsiteY1002" fmla="*/ 674751 h 857119"/>
              <a:gd name="connsiteX1003" fmla="*/ 162637 w 1714500"/>
              <a:gd name="connsiteY1003" fmla="*/ 652196 h 857119"/>
              <a:gd name="connsiteX1004" fmla="*/ 156541 w 1714500"/>
              <a:gd name="connsiteY1004" fmla="*/ 629641 h 857119"/>
              <a:gd name="connsiteX1005" fmla="*/ 154103 w 1714500"/>
              <a:gd name="connsiteY1005" fmla="*/ 619891 h 857119"/>
              <a:gd name="connsiteX1006" fmla="*/ 151664 w 1714500"/>
              <a:gd name="connsiteY1006" fmla="*/ 617449 h 857119"/>
              <a:gd name="connsiteX1007" fmla="*/ 149378 w 1714500"/>
              <a:gd name="connsiteY1007" fmla="*/ 623240 h 857119"/>
              <a:gd name="connsiteX1008" fmla="*/ 148007 w 1714500"/>
              <a:gd name="connsiteY1008" fmla="*/ 638175 h 857119"/>
              <a:gd name="connsiteX1009" fmla="*/ 144959 w 1714500"/>
              <a:gd name="connsiteY1009" fmla="*/ 659511 h 857119"/>
              <a:gd name="connsiteX1010" fmla="*/ 141911 w 1714500"/>
              <a:gd name="connsiteY1010" fmla="*/ 660731 h 857119"/>
              <a:gd name="connsiteX1011" fmla="*/ 134562 w 1714500"/>
              <a:gd name="connsiteY1011" fmla="*/ 650977 h 857119"/>
              <a:gd name="connsiteX1012" fmla="*/ 129080 w 1714500"/>
              <a:gd name="connsiteY1012" fmla="*/ 641857 h 857119"/>
              <a:gd name="connsiteX1013" fmla="*/ 125426 w 1714500"/>
              <a:gd name="connsiteY1013" fmla="*/ 644284 h 857119"/>
              <a:gd name="connsiteX1014" fmla="*/ 118117 w 1714500"/>
              <a:gd name="connsiteY1014" fmla="*/ 646710 h 857119"/>
              <a:gd name="connsiteX1015" fmla="*/ 107611 w 1714500"/>
              <a:gd name="connsiteY1015" fmla="*/ 642082 h 857119"/>
              <a:gd name="connsiteX1016" fmla="*/ 101672 w 1714500"/>
              <a:gd name="connsiteY1016" fmla="*/ 627886 h 857119"/>
              <a:gd name="connsiteX1017" fmla="*/ 100606 w 1714500"/>
              <a:gd name="connsiteY1017" fmla="*/ 624227 h 857119"/>
              <a:gd name="connsiteX1018" fmla="*/ 98627 w 1714500"/>
              <a:gd name="connsiteY1018" fmla="*/ 618737 h 857119"/>
              <a:gd name="connsiteX1019" fmla="*/ 96724 w 1714500"/>
              <a:gd name="connsiteY1019" fmla="*/ 607225 h 857119"/>
              <a:gd name="connsiteX1020" fmla="*/ 96191 w 1714500"/>
              <a:gd name="connsiteY1020" fmla="*/ 592510 h 857119"/>
              <a:gd name="connsiteX1021" fmla="*/ 95351 w 1714500"/>
              <a:gd name="connsiteY1021" fmla="*/ 532508 h 857119"/>
              <a:gd name="connsiteX1022" fmla="*/ 93137 w 1714500"/>
              <a:gd name="connsiteY1022" fmla="*/ 513219 h 857119"/>
              <a:gd name="connsiteX1023" fmla="*/ 92603 w 1714500"/>
              <a:gd name="connsiteY1023" fmla="*/ 511236 h 857119"/>
              <a:gd name="connsiteX1024" fmla="*/ 92526 w 1714500"/>
              <a:gd name="connsiteY1024" fmla="*/ 506509 h 857119"/>
              <a:gd name="connsiteX1025" fmla="*/ 92984 w 1714500"/>
              <a:gd name="connsiteY1025" fmla="*/ 493207 h 857119"/>
              <a:gd name="connsiteX1026" fmla="*/ 94358 w 1714500"/>
              <a:gd name="connsiteY1026" fmla="*/ 471221 h 857119"/>
              <a:gd name="connsiteX1027" fmla="*/ 95580 w 1714500"/>
              <a:gd name="connsiteY1027" fmla="*/ 449885 h 857119"/>
              <a:gd name="connsiteX1028" fmla="*/ 91381 w 1714500"/>
              <a:gd name="connsiteY1028" fmla="*/ 454000 h 857119"/>
              <a:gd name="connsiteX1029" fmla="*/ 82145 w 1714500"/>
              <a:gd name="connsiteY1029" fmla="*/ 460858 h 857119"/>
              <a:gd name="connsiteX1030" fmla="*/ 74054 w 1714500"/>
              <a:gd name="connsiteY1030" fmla="*/ 467183 h 857119"/>
              <a:gd name="connsiteX1031" fmla="*/ 70542 w 1714500"/>
              <a:gd name="connsiteY1031" fmla="*/ 473050 h 857119"/>
              <a:gd name="connsiteX1032" fmla="*/ 66878 w 1714500"/>
              <a:gd name="connsiteY1032" fmla="*/ 476708 h 857119"/>
              <a:gd name="connsiteX1033" fmla="*/ 65046 w 1714500"/>
              <a:gd name="connsiteY1033" fmla="*/ 481584 h 857119"/>
              <a:gd name="connsiteX1034" fmla="*/ 67489 w 1714500"/>
              <a:gd name="connsiteY1034" fmla="*/ 482042 h 857119"/>
              <a:gd name="connsiteX1035" fmla="*/ 69931 w 1714500"/>
              <a:gd name="connsiteY1035" fmla="*/ 483413 h 857119"/>
              <a:gd name="connsiteX1036" fmla="*/ 70390 w 1714500"/>
              <a:gd name="connsiteY1036" fmla="*/ 485547 h 857119"/>
              <a:gd name="connsiteX1037" fmla="*/ 69931 w 1714500"/>
              <a:gd name="connsiteY1037" fmla="*/ 489509 h 857119"/>
              <a:gd name="connsiteX1038" fmla="*/ 66267 w 1714500"/>
              <a:gd name="connsiteY1038" fmla="*/ 494310 h 857119"/>
              <a:gd name="connsiteX1039" fmla="*/ 64512 w 1714500"/>
              <a:gd name="connsiteY1039" fmla="*/ 493935 h 857119"/>
              <a:gd name="connsiteX1040" fmla="*/ 63214 w 1714500"/>
              <a:gd name="connsiteY1040" fmla="*/ 493110 h 857119"/>
              <a:gd name="connsiteX1041" fmla="*/ 65046 w 1714500"/>
              <a:gd name="connsiteY1041" fmla="*/ 488290 h 857119"/>
              <a:gd name="connsiteX1042" fmla="*/ 66878 w 1714500"/>
              <a:gd name="connsiteY1042" fmla="*/ 484632 h 857119"/>
              <a:gd name="connsiteX1043" fmla="*/ 66497 w 1714500"/>
              <a:gd name="connsiteY1043" fmla="*/ 483718 h 857119"/>
              <a:gd name="connsiteX1044" fmla="*/ 65657 w 1714500"/>
              <a:gd name="connsiteY1044" fmla="*/ 482804 h 857119"/>
              <a:gd name="connsiteX1045" fmla="*/ 64436 w 1714500"/>
              <a:gd name="connsiteY1045" fmla="*/ 482194 h 857119"/>
              <a:gd name="connsiteX1046" fmla="*/ 63214 w 1714500"/>
              <a:gd name="connsiteY1046" fmla="*/ 486461 h 857119"/>
              <a:gd name="connsiteX1047" fmla="*/ 53519 w 1714500"/>
              <a:gd name="connsiteY1047" fmla="*/ 501092 h 857119"/>
              <a:gd name="connsiteX1048" fmla="*/ 57176 w 1714500"/>
              <a:gd name="connsiteY1048" fmla="*/ 502311 h 857119"/>
              <a:gd name="connsiteX1049" fmla="*/ 63260 w 1714500"/>
              <a:gd name="connsiteY1049" fmla="*/ 500482 h 857119"/>
              <a:gd name="connsiteX1050" fmla="*/ 64468 w 1714500"/>
              <a:gd name="connsiteY1050" fmla="*/ 502914 h 857119"/>
              <a:gd name="connsiteX1051" fmla="*/ 49785 w 1714500"/>
              <a:gd name="connsiteY1051" fmla="*/ 529743 h 857119"/>
              <a:gd name="connsiteX1052" fmla="*/ 52223 w 1714500"/>
              <a:gd name="connsiteY1052" fmla="*/ 530962 h 857119"/>
              <a:gd name="connsiteX1053" fmla="*/ 55271 w 1714500"/>
              <a:gd name="connsiteY1053" fmla="*/ 530962 h 857119"/>
              <a:gd name="connsiteX1054" fmla="*/ 26673 w 1714500"/>
              <a:gd name="connsiteY1054" fmla="*/ 562661 h 857119"/>
              <a:gd name="connsiteX1055" fmla="*/ 25469 w 1714500"/>
              <a:gd name="connsiteY1055" fmla="*/ 565084 h 857119"/>
              <a:gd name="connsiteX1056" fmla="*/ 26071 w 1714500"/>
              <a:gd name="connsiteY1056" fmla="*/ 565686 h 857119"/>
              <a:gd name="connsiteX1057" fmla="*/ 31497 w 1714500"/>
              <a:gd name="connsiteY1057" fmla="*/ 563880 h 857119"/>
              <a:gd name="connsiteX1058" fmla="*/ 33326 w 1714500"/>
              <a:gd name="connsiteY1058" fmla="*/ 566890 h 857119"/>
              <a:gd name="connsiteX1059" fmla="*/ 31959 w 1714500"/>
              <a:gd name="connsiteY1059" fmla="*/ 568847 h 857119"/>
              <a:gd name="connsiteX1060" fmla="*/ 27877 w 1714500"/>
              <a:gd name="connsiteY1060" fmla="*/ 569900 h 857119"/>
              <a:gd name="connsiteX1061" fmla="*/ 30887 w 1714500"/>
              <a:gd name="connsiteY1061" fmla="*/ 581483 h 857119"/>
              <a:gd name="connsiteX1062" fmla="*/ 26010 w 1714500"/>
              <a:gd name="connsiteY1062" fmla="*/ 592455 h 857119"/>
              <a:gd name="connsiteX1063" fmla="*/ 21134 w 1714500"/>
              <a:gd name="connsiteY1063" fmla="*/ 605257 h 857119"/>
              <a:gd name="connsiteX1064" fmla="*/ 18739 w 1714500"/>
              <a:gd name="connsiteY1064" fmla="*/ 605867 h 857119"/>
              <a:gd name="connsiteX1065" fmla="*/ 16938 w 1714500"/>
              <a:gd name="connsiteY1065" fmla="*/ 602971 h 857119"/>
              <a:gd name="connsiteX1066" fmla="*/ 16943 w 1714500"/>
              <a:gd name="connsiteY1066" fmla="*/ 595503 h 857119"/>
              <a:gd name="connsiteX1067" fmla="*/ 21210 w 1714500"/>
              <a:gd name="connsiteY1067" fmla="*/ 592455 h 857119"/>
              <a:gd name="connsiteX1068" fmla="*/ 24867 w 1714500"/>
              <a:gd name="connsiteY1068" fmla="*/ 585750 h 857119"/>
              <a:gd name="connsiteX1069" fmla="*/ 23039 w 1714500"/>
              <a:gd name="connsiteY1069" fmla="*/ 579654 h 857119"/>
              <a:gd name="connsiteX1070" fmla="*/ 24867 w 1714500"/>
              <a:gd name="connsiteY1070" fmla="*/ 572341 h 857119"/>
              <a:gd name="connsiteX1071" fmla="*/ 23033 w 1714500"/>
              <a:gd name="connsiteY1071" fmla="*/ 570510 h 857119"/>
              <a:gd name="connsiteX1072" fmla="*/ 19439 w 1714500"/>
              <a:gd name="connsiteY1072" fmla="*/ 573181 h 857119"/>
              <a:gd name="connsiteX1073" fmla="*/ 18140 w 1714500"/>
              <a:gd name="connsiteY1073" fmla="*/ 579058 h 857119"/>
              <a:gd name="connsiteX1074" fmla="*/ 18598 w 1714500"/>
              <a:gd name="connsiteY1074" fmla="*/ 586003 h 857119"/>
              <a:gd name="connsiteX1075" fmla="*/ 18140 w 1714500"/>
              <a:gd name="connsiteY1075" fmla="*/ 588827 h 857119"/>
              <a:gd name="connsiteX1076" fmla="*/ 1626 w 1714500"/>
              <a:gd name="connsiteY1076" fmla="*/ 615696 h 857119"/>
              <a:gd name="connsiteX1077" fmla="*/ 2465 w 1714500"/>
              <a:gd name="connsiteY1077" fmla="*/ 616916 h 857119"/>
              <a:gd name="connsiteX1078" fmla="*/ 4674 w 1714500"/>
              <a:gd name="connsiteY1078" fmla="*/ 618135 h 857119"/>
              <a:gd name="connsiteX1079" fmla="*/ 6427 w 1714500"/>
              <a:gd name="connsiteY1079" fmla="*/ 618286 h 857119"/>
              <a:gd name="connsiteX1080" fmla="*/ 7722 w 1714500"/>
              <a:gd name="connsiteY1080" fmla="*/ 617525 h 857119"/>
              <a:gd name="connsiteX1081" fmla="*/ 5284 w 1714500"/>
              <a:gd name="connsiteY1081" fmla="*/ 613258 h 857119"/>
              <a:gd name="connsiteX1082" fmla="*/ 10161 w 1714500"/>
              <a:gd name="connsiteY1082" fmla="*/ 606552 h 857119"/>
              <a:gd name="connsiteX1083" fmla="*/ 12599 w 1714500"/>
              <a:gd name="connsiteY1083" fmla="*/ 604723 h 857119"/>
              <a:gd name="connsiteX1084" fmla="*/ 11380 w 1714500"/>
              <a:gd name="connsiteY1084" fmla="*/ 610820 h 857119"/>
              <a:gd name="connsiteX1085" fmla="*/ 12599 w 1714500"/>
              <a:gd name="connsiteY1085" fmla="*/ 616916 h 857119"/>
              <a:gd name="connsiteX1086" fmla="*/ 12142 w 1714500"/>
              <a:gd name="connsiteY1086" fmla="*/ 619954 h 857119"/>
              <a:gd name="connsiteX1087" fmla="*/ 7113 w 1714500"/>
              <a:gd name="connsiteY1087" fmla="*/ 622987 h 857119"/>
              <a:gd name="connsiteX1088" fmla="*/ 788 w 1714500"/>
              <a:gd name="connsiteY1088" fmla="*/ 626548 h 857119"/>
              <a:gd name="connsiteX1089" fmla="*/ 0 w 1714500"/>
              <a:gd name="connsiteY1089" fmla="*/ 627651 h 857119"/>
              <a:gd name="connsiteX1090" fmla="*/ 0 w 1714500"/>
              <a:gd name="connsiteY1090" fmla="*/ 595425 h 857119"/>
              <a:gd name="connsiteX1091" fmla="*/ 1626 w 1714500"/>
              <a:gd name="connsiteY1091" fmla="*/ 588874 h 857119"/>
              <a:gd name="connsiteX1092" fmla="*/ 3455 w 1714500"/>
              <a:gd name="connsiteY1092" fmla="*/ 591312 h 857119"/>
              <a:gd name="connsiteX1093" fmla="*/ 4065 w 1714500"/>
              <a:gd name="connsiteY1093" fmla="*/ 594056 h 857119"/>
              <a:gd name="connsiteX1094" fmla="*/ 4674 w 1714500"/>
              <a:gd name="connsiteY1094" fmla="*/ 594970 h 857119"/>
              <a:gd name="connsiteX1095" fmla="*/ 7722 w 1714500"/>
              <a:gd name="connsiteY1095" fmla="*/ 589484 h 857119"/>
              <a:gd name="connsiteX1096" fmla="*/ 5970 w 1714500"/>
              <a:gd name="connsiteY1096" fmla="*/ 587121 h 857119"/>
              <a:gd name="connsiteX1097" fmla="*/ 1021 w 1714500"/>
              <a:gd name="connsiteY1097" fmla="*/ 587045 h 857119"/>
              <a:gd name="connsiteX1098" fmla="*/ 0 w 1714500"/>
              <a:gd name="connsiteY1098" fmla="*/ 585830 h 857119"/>
              <a:gd name="connsiteX1099" fmla="*/ 0 w 1714500"/>
              <a:gd name="connsiteY1099" fmla="*/ 492779 h 857119"/>
              <a:gd name="connsiteX1100" fmla="*/ 45561 w 1714500"/>
              <a:gd name="connsiteY1100" fmla="*/ 408373 h 857119"/>
              <a:gd name="connsiteX1101" fmla="*/ 48304 w 1714500"/>
              <a:gd name="connsiteY1101" fmla="*/ 396863 h 857119"/>
              <a:gd name="connsiteX1102" fmla="*/ 49219 w 1714500"/>
              <a:gd name="connsiteY1102" fmla="*/ 387640 h 857119"/>
              <a:gd name="connsiteX1103" fmla="*/ 47390 w 1714500"/>
              <a:gd name="connsiteY1103" fmla="*/ 378875 h 857119"/>
              <a:gd name="connsiteX1104" fmla="*/ 41902 w 1714500"/>
              <a:gd name="connsiteY1104" fmla="*/ 372396 h 857119"/>
              <a:gd name="connsiteX1105" fmla="*/ 35043 w 1714500"/>
              <a:gd name="connsiteY1105" fmla="*/ 369576 h 857119"/>
              <a:gd name="connsiteX1106" fmla="*/ 19952 w 1714500"/>
              <a:gd name="connsiteY1106" fmla="*/ 366298 h 857119"/>
              <a:gd name="connsiteX1107" fmla="*/ 10349 w 1714500"/>
              <a:gd name="connsiteY1107" fmla="*/ 362258 h 857119"/>
              <a:gd name="connsiteX1108" fmla="*/ 7148 w 1714500"/>
              <a:gd name="connsiteY1108" fmla="*/ 355932 h 857119"/>
              <a:gd name="connsiteX1109" fmla="*/ 7224 w 1714500"/>
              <a:gd name="connsiteY1109" fmla="*/ 353264 h 857119"/>
              <a:gd name="connsiteX1110" fmla="*/ 7758 w 1714500"/>
              <a:gd name="connsiteY1110" fmla="*/ 351053 h 857119"/>
              <a:gd name="connsiteX1111" fmla="*/ 11874 w 1714500"/>
              <a:gd name="connsiteY1111" fmla="*/ 344081 h 857119"/>
              <a:gd name="connsiteX1112" fmla="*/ 20562 w 1714500"/>
              <a:gd name="connsiteY1112" fmla="*/ 338938 h 857119"/>
              <a:gd name="connsiteX1113" fmla="*/ 29251 w 1714500"/>
              <a:gd name="connsiteY1113" fmla="*/ 334976 h 857119"/>
              <a:gd name="connsiteX1114" fmla="*/ 31537 w 1714500"/>
              <a:gd name="connsiteY1114" fmla="*/ 332842 h 857119"/>
              <a:gd name="connsiteX1115" fmla="*/ 26583 w 1714500"/>
              <a:gd name="connsiteY1115" fmla="*/ 316764 h 857119"/>
              <a:gd name="connsiteX1116" fmla="*/ 24830 w 1714500"/>
              <a:gd name="connsiteY1116" fmla="*/ 308458 h 857119"/>
              <a:gd name="connsiteX1117" fmla="*/ 32147 w 1714500"/>
              <a:gd name="connsiteY1117" fmla="*/ 297485 h 857119"/>
              <a:gd name="connsiteX1118" fmla="*/ 48457 w 1714500"/>
              <a:gd name="connsiteY1118" fmla="*/ 294742 h 857119"/>
              <a:gd name="connsiteX1119" fmla="*/ 80315 w 1714500"/>
              <a:gd name="connsiteY1119" fmla="*/ 293828 h 857119"/>
              <a:gd name="connsiteX1120" fmla="*/ 184577 w 1714500"/>
              <a:gd name="connsiteY1120" fmla="*/ 298095 h 857119"/>
              <a:gd name="connsiteX1121" fmla="*/ 265211 w 1714500"/>
              <a:gd name="connsiteY1121" fmla="*/ 304146 h 857119"/>
              <a:gd name="connsiteX1122" fmla="*/ 265202 w 1714500"/>
              <a:gd name="connsiteY1122" fmla="*/ 303886 h 857119"/>
              <a:gd name="connsiteX1123" fmla="*/ 263297 w 1714500"/>
              <a:gd name="connsiteY1123" fmla="*/ 282855 h 857119"/>
              <a:gd name="connsiteX1124" fmla="*/ 259640 w 1714500"/>
              <a:gd name="connsiteY1124" fmla="*/ 249936 h 857119"/>
              <a:gd name="connsiteX1125" fmla="*/ 262078 w 1714500"/>
              <a:gd name="connsiteY1125" fmla="*/ 234696 h 857119"/>
              <a:gd name="connsiteX1126" fmla="*/ 257201 w 1714500"/>
              <a:gd name="connsiteY1126" fmla="*/ 85954 h 857119"/>
              <a:gd name="connsiteX1127" fmla="*/ 264516 w 1714500"/>
              <a:gd name="connsiteY1127" fmla="*/ 89002 h 857119"/>
              <a:gd name="connsiteX1128" fmla="*/ 265355 w 1714500"/>
              <a:gd name="connsiteY1128" fmla="*/ 91431 h 857119"/>
              <a:gd name="connsiteX1129" fmla="*/ 265736 w 1714500"/>
              <a:gd name="connsiteY1129" fmla="*/ 93803 h 857119"/>
              <a:gd name="connsiteX1130" fmla="*/ 267564 w 1714500"/>
              <a:gd name="connsiteY1130" fmla="*/ 94412 h 857119"/>
              <a:gd name="connsiteX1131" fmla="*/ 274880 w 1714500"/>
              <a:gd name="connsiteY1131" fmla="*/ 91364 h 857119"/>
              <a:gd name="connsiteX1132" fmla="*/ 273051 w 1714500"/>
              <a:gd name="connsiteY1132" fmla="*/ 87707 h 857119"/>
              <a:gd name="connsiteX1133" fmla="*/ 263907 w 1714500"/>
              <a:gd name="connsiteY1133" fmla="*/ 85268 h 857119"/>
              <a:gd name="connsiteX1134" fmla="*/ 256592 w 1714500"/>
              <a:gd name="connsiteY1134" fmla="*/ 82220 h 857119"/>
              <a:gd name="connsiteX1135" fmla="*/ 255372 w 1714500"/>
              <a:gd name="connsiteY1135" fmla="*/ 74905 h 857119"/>
              <a:gd name="connsiteX1136" fmla="*/ 266345 w 1714500"/>
              <a:gd name="connsiteY1136" fmla="*/ 41377 h 857119"/>
              <a:gd name="connsiteX1137" fmla="*/ 271832 w 1714500"/>
              <a:gd name="connsiteY1137" fmla="*/ 38329 h 857119"/>
              <a:gd name="connsiteX1138" fmla="*/ 1541437 w 1714500"/>
              <a:gd name="connsiteY1138" fmla="*/ 26823 h 857119"/>
              <a:gd name="connsiteX1139" fmla="*/ 1557960 w 1714500"/>
              <a:gd name="connsiteY1139" fmla="*/ 29566 h 857119"/>
              <a:gd name="connsiteX1140" fmla="*/ 1580440 w 1714500"/>
              <a:gd name="connsiteY1140" fmla="*/ 37796 h 857119"/>
              <a:gd name="connsiteX1141" fmla="*/ 1598743 w 1714500"/>
              <a:gd name="connsiteY1141" fmla="*/ 45111 h 857119"/>
              <a:gd name="connsiteX1142" fmla="*/ 1620706 w 1714500"/>
              <a:gd name="connsiteY1142" fmla="*/ 68885 h 857119"/>
              <a:gd name="connsiteX1143" fmla="*/ 1640840 w 1714500"/>
              <a:gd name="connsiteY1143" fmla="*/ 94488 h 857119"/>
              <a:gd name="connsiteX1144" fmla="*/ 1665805 w 1714500"/>
              <a:gd name="connsiteY1144" fmla="*/ 112776 h 857119"/>
              <a:gd name="connsiteX1145" fmla="*/ 1679352 w 1714500"/>
              <a:gd name="connsiteY1145" fmla="*/ 120549 h 857119"/>
              <a:gd name="connsiteX1146" fmla="*/ 1688333 w 1714500"/>
              <a:gd name="connsiteY1146" fmla="*/ 127407 h 857119"/>
              <a:gd name="connsiteX1147" fmla="*/ 1697009 w 1714500"/>
              <a:gd name="connsiteY1147" fmla="*/ 141885 h 857119"/>
              <a:gd name="connsiteX1148" fmla="*/ 1702946 w 1714500"/>
              <a:gd name="connsiteY1148" fmla="*/ 160935 h 857119"/>
              <a:gd name="connsiteX1149" fmla="*/ 1704772 w 1714500"/>
              <a:gd name="connsiteY1149" fmla="*/ 181052 h 857119"/>
              <a:gd name="connsiteX1150" fmla="*/ 1684680 w 1714500"/>
              <a:gd name="connsiteY1150" fmla="*/ 236525 h 857119"/>
              <a:gd name="connsiteX1151" fmla="*/ 1670372 w 1714500"/>
              <a:gd name="connsiteY1151" fmla="*/ 251460 h 857119"/>
              <a:gd name="connsiteX1152" fmla="*/ 1646931 w 1714500"/>
              <a:gd name="connsiteY1152" fmla="*/ 271882 h 857119"/>
              <a:gd name="connsiteX1153" fmla="*/ 1631687 w 1714500"/>
              <a:gd name="connsiteY1153" fmla="*/ 285425 h 857119"/>
              <a:gd name="connsiteX1154" fmla="*/ 1627418 w 1714500"/>
              <a:gd name="connsiteY1154" fmla="*/ 294381 h 857119"/>
              <a:gd name="connsiteX1155" fmla="*/ 1631993 w 1714500"/>
              <a:gd name="connsiteY1155" fmla="*/ 295898 h 857119"/>
              <a:gd name="connsiteX1156" fmla="*/ 1640230 w 1714500"/>
              <a:gd name="connsiteY1156" fmla="*/ 295594 h 857119"/>
              <a:gd name="connsiteX1157" fmla="*/ 1653932 w 1714500"/>
              <a:gd name="connsiteY1157" fmla="*/ 291347 h 857119"/>
              <a:gd name="connsiteX1158" fmla="*/ 1671285 w 1714500"/>
              <a:gd name="connsiteY1158" fmla="*/ 287099 h 857119"/>
              <a:gd name="connsiteX1159" fmla="*/ 1699759 w 1714500"/>
              <a:gd name="connsiteY1159" fmla="*/ 283535 h 857119"/>
              <a:gd name="connsiteX1160" fmla="*/ 1714500 w 1714500"/>
              <a:gd name="connsiteY1160" fmla="*/ 282889 h 857119"/>
              <a:gd name="connsiteX1161" fmla="*/ 1714500 w 1714500"/>
              <a:gd name="connsiteY1161" fmla="*/ 341133 h 857119"/>
              <a:gd name="connsiteX1162" fmla="*/ 1709040 w 1714500"/>
              <a:gd name="connsiteY1162" fmla="*/ 341300 h 857119"/>
              <a:gd name="connsiteX1163" fmla="*/ 1679779 w 1714500"/>
              <a:gd name="connsiteY1163" fmla="*/ 346177 h 857119"/>
              <a:gd name="connsiteX1164" fmla="*/ 1675359 w 1714500"/>
              <a:gd name="connsiteY1164" fmla="*/ 348996 h 857119"/>
              <a:gd name="connsiteX1165" fmla="*/ 1668196 w 1714500"/>
              <a:gd name="connsiteY1165" fmla="*/ 352273 h 857119"/>
              <a:gd name="connsiteX1166" fmla="*/ 1591996 w 1714500"/>
              <a:gd name="connsiteY1166" fmla="*/ 379095 h 857119"/>
              <a:gd name="connsiteX1167" fmla="*/ 1557249 w 1714500"/>
              <a:gd name="connsiteY1167" fmla="*/ 411404 h 857119"/>
              <a:gd name="connsiteX1168" fmla="*/ 1551915 w 1714500"/>
              <a:gd name="connsiteY1168" fmla="*/ 419100 h 857119"/>
              <a:gd name="connsiteX1169" fmla="*/ 1549325 w 1714500"/>
              <a:gd name="connsiteY1169" fmla="*/ 429083 h 857119"/>
              <a:gd name="connsiteX1170" fmla="*/ 1549325 w 1714500"/>
              <a:gd name="connsiteY1170" fmla="*/ 449199 h 857119"/>
              <a:gd name="connsiteX1171" fmla="*/ 1549934 w 1714500"/>
              <a:gd name="connsiteY1171" fmla="*/ 451638 h 857119"/>
              <a:gd name="connsiteX1172" fmla="*/ 1551153 w 1714500"/>
              <a:gd name="connsiteY1172" fmla="*/ 452247 h 857119"/>
              <a:gd name="connsiteX1173" fmla="*/ 1557173 w 1714500"/>
              <a:gd name="connsiteY1173" fmla="*/ 450114 h 857119"/>
              <a:gd name="connsiteX1174" fmla="*/ 1566393 w 1714500"/>
              <a:gd name="connsiteY1174" fmla="*/ 446151 h 857119"/>
              <a:gd name="connsiteX1175" fmla="*/ 1665148 w 1714500"/>
              <a:gd name="connsiteY1175" fmla="*/ 401041 h 857119"/>
              <a:gd name="connsiteX1176" fmla="*/ 1709040 w 1714500"/>
              <a:gd name="connsiteY1176" fmla="*/ 385801 h 857119"/>
              <a:gd name="connsiteX1177" fmla="*/ 1714500 w 1714500"/>
              <a:gd name="connsiteY1177" fmla="*/ 385146 h 857119"/>
              <a:gd name="connsiteX1178" fmla="*/ 1714500 w 1714500"/>
              <a:gd name="connsiteY1178" fmla="*/ 430314 h 857119"/>
              <a:gd name="connsiteX1179" fmla="*/ 1665148 w 1714500"/>
              <a:gd name="connsiteY1179" fmla="*/ 448590 h 857119"/>
              <a:gd name="connsiteX1180" fmla="*/ 1637412 w 1714500"/>
              <a:gd name="connsiteY1180" fmla="*/ 460477 h 857119"/>
              <a:gd name="connsiteX1181" fmla="*/ 1600531 w 1714500"/>
              <a:gd name="connsiteY1181" fmla="*/ 479679 h 857119"/>
              <a:gd name="connsiteX1182" fmla="*/ 1562660 w 1714500"/>
              <a:gd name="connsiteY1182" fmla="*/ 504216 h 857119"/>
              <a:gd name="connsiteX1183" fmla="*/ 1546281 w 1714500"/>
              <a:gd name="connsiteY1183" fmla="*/ 520523 h 857119"/>
              <a:gd name="connsiteX1184" fmla="*/ 1546278 w 1714500"/>
              <a:gd name="connsiteY1184" fmla="*/ 533324 h 857119"/>
              <a:gd name="connsiteX1185" fmla="*/ 1541412 w 1714500"/>
              <a:gd name="connsiteY1185" fmla="*/ 539420 h 857119"/>
              <a:gd name="connsiteX1186" fmla="*/ 1538065 w 1714500"/>
              <a:gd name="connsiteY1186" fmla="*/ 545516 h 857119"/>
              <a:gd name="connsiteX1187" fmla="*/ 1536543 w 1714500"/>
              <a:gd name="connsiteY1187" fmla="*/ 551612 h 857119"/>
              <a:gd name="connsiteX1188" fmla="*/ 1541412 w 1714500"/>
              <a:gd name="connsiteY1188" fmla="*/ 588798 h 857119"/>
              <a:gd name="connsiteX1189" fmla="*/ 1549325 w 1714500"/>
              <a:gd name="connsiteY1189" fmla="*/ 625374 h 857119"/>
              <a:gd name="connsiteX1190" fmla="*/ 1549021 w 1714500"/>
              <a:gd name="connsiteY1190" fmla="*/ 636194 h 857119"/>
              <a:gd name="connsiteX1191" fmla="*/ 1546890 w 1714500"/>
              <a:gd name="connsiteY1191" fmla="*/ 647929 h 857119"/>
              <a:gd name="connsiteX1192" fmla="*/ 1546129 w 1714500"/>
              <a:gd name="connsiteY1192" fmla="*/ 651587 h 857119"/>
              <a:gd name="connsiteX1193" fmla="*/ 1546281 w 1714500"/>
              <a:gd name="connsiteY1193" fmla="*/ 653415 h 857119"/>
              <a:gd name="connsiteX1194" fmla="*/ 1577976 w 1714500"/>
              <a:gd name="connsiteY1194" fmla="*/ 638175 h 857119"/>
              <a:gd name="connsiteX1195" fmla="*/ 1670025 w 1714500"/>
              <a:gd name="connsiteY1195" fmla="*/ 581483 h 857119"/>
              <a:gd name="connsiteX1196" fmla="*/ 1714500 w 1714500"/>
              <a:gd name="connsiteY1196" fmla="*/ 538508 h 857119"/>
              <a:gd name="connsiteX1197" fmla="*/ 1714500 w 1714500"/>
              <a:gd name="connsiteY1197" fmla="*/ 619370 h 857119"/>
              <a:gd name="connsiteX1198" fmla="*/ 1707092 w 1714500"/>
              <a:gd name="connsiteY1198" fmla="*/ 625222 h 857119"/>
              <a:gd name="connsiteX1199" fmla="*/ 1640840 w 1714500"/>
              <a:gd name="connsiteY1199" fmla="*/ 668655 h 857119"/>
              <a:gd name="connsiteX1200" fmla="*/ 1593252 w 1714500"/>
              <a:gd name="connsiteY1200" fmla="*/ 691820 h 857119"/>
              <a:gd name="connsiteX1201" fmla="*/ 1578609 w 1714500"/>
              <a:gd name="connsiteY1201" fmla="*/ 700355 h 857119"/>
              <a:gd name="connsiteX1202" fmla="*/ 1560306 w 1714500"/>
              <a:gd name="connsiteY1202" fmla="*/ 707670 h 857119"/>
              <a:gd name="connsiteX1203" fmla="*/ 1541948 w 1714500"/>
              <a:gd name="connsiteY1203" fmla="*/ 719024 h 857119"/>
              <a:gd name="connsiteX1204" fmla="*/ 1519502 w 1714500"/>
              <a:gd name="connsiteY1204" fmla="*/ 730835 h 857119"/>
              <a:gd name="connsiteX1205" fmla="*/ 1503518 w 1714500"/>
              <a:gd name="connsiteY1205" fmla="*/ 735102 h 857119"/>
              <a:gd name="connsiteX1206" fmla="*/ 1477468 w 1714500"/>
              <a:gd name="connsiteY1206" fmla="*/ 743027 h 857119"/>
              <a:gd name="connsiteX1207" fmla="*/ 1459180 w 1714500"/>
              <a:gd name="connsiteY1207" fmla="*/ 751561 h 857119"/>
              <a:gd name="connsiteX1208" fmla="*/ 1431748 w 1714500"/>
              <a:gd name="connsiteY1208" fmla="*/ 761924 h 857119"/>
              <a:gd name="connsiteX1209" fmla="*/ 1372007 w 1714500"/>
              <a:gd name="connsiteY1209" fmla="*/ 777774 h 857119"/>
              <a:gd name="connsiteX1210" fmla="*/ 1311657 w 1714500"/>
              <a:gd name="connsiteY1210" fmla="*/ 744246 h 857119"/>
              <a:gd name="connsiteX1211" fmla="*/ 1315314 w 1714500"/>
              <a:gd name="connsiteY1211" fmla="*/ 724129 h 857119"/>
              <a:gd name="connsiteX1212" fmla="*/ 1316533 w 1714500"/>
              <a:gd name="connsiteY1212" fmla="*/ 705841 h 857119"/>
              <a:gd name="connsiteX1213" fmla="*/ 1347014 w 1714500"/>
              <a:gd name="connsiteY1213" fmla="*/ 645491 h 857119"/>
              <a:gd name="connsiteX1214" fmla="*/ 1381151 w 1714500"/>
              <a:gd name="connsiteY1214" fmla="*/ 589407 h 857119"/>
              <a:gd name="connsiteX1215" fmla="*/ 1390905 w 1714500"/>
              <a:gd name="connsiteY1215" fmla="*/ 583921 h 857119"/>
              <a:gd name="connsiteX1216" fmla="*/ 1397306 w 1714500"/>
              <a:gd name="connsiteY1216" fmla="*/ 581330 h 857119"/>
              <a:gd name="connsiteX1217" fmla="*/ 1400049 w 1714500"/>
              <a:gd name="connsiteY1217" fmla="*/ 579654 h 857119"/>
              <a:gd name="connsiteX1218" fmla="*/ 1406907 w 1714500"/>
              <a:gd name="connsiteY1218" fmla="*/ 574472 h 857119"/>
              <a:gd name="connsiteX1219" fmla="*/ 1414679 w 1714500"/>
              <a:gd name="connsiteY1219" fmla="*/ 567462 h 857119"/>
              <a:gd name="connsiteX1220" fmla="*/ 1487831 w 1714500"/>
              <a:gd name="connsiteY1220" fmla="*/ 498577 h 857119"/>
              <a:gd name="connsiteX1221" fmla="*/ 1490879 w 1714500"/>
              <a:gd name="connsiteY1221" fmla="*/ 499796 h 857119"/>
              <a:gd name="connsiteX1222" fmla="*/ 1492098 w 1714500"/>
              <a:gd name="connsiteY1222" fmla="*/ 503454 h 857119"/>
              <a:gd name="connsiteX1223" fmla="*/ 1470153 w 1714500"/>
              <a:gd name="connsiteY1223" fmla="*/ 526619 h 857119"/>
              <a:gd name="connsiteX1224" fmla="*/ 1451103 w 1714500"/>
              <a:gd name="connsiteY1224" fmla="*/ 543992 h 857119"/>
              <a:gd name="connsiteX1225" fmla="*/ 1440282 w 1714500"/>
              <a:gd name="connsiteY1225" fmla="*/ 550393 h 857119"/>
              <a:gd name="connsiteX1226" fmla="*/ 1436244 w 1714500"/>
              <a:gd name="connsiteY1226" fmla="*/ 557099 h 857119"/>
              <a:gd name="connsiteX1227" fmla="*/ 1433577 w 1714500"/>
              <a:gd name="connsiteY1227" fmla="*/ 567462 h 857119"/>
              <a:gd name="connsiteX1228" fmla="*/ 1436015 w 1714500"/>
              <a:gd name="connsiteY1228" fmla="*/ 568071 h 857119"/>
              <a:gd name="connsiteX1229" fmla="*/ 1448741 w 1714500"/>
              <a:gd name="connsiteY1229" fmla="*/ 560604 h 857119"/>
              <a:gd name="connsiteX1230" fmla="*/ 1471981 w 1714500"/>
              <a:gd name="connsiteY1230" fmla="*/ 539420 h 857119"/>
              <a:gd name="connsiteX1231" fmla="*/ 1500023 w 1714500"/>
              <a:gd name="connsiteY1231" fmla="*/ 509550 h 857119"/>
              <a:gd name="connsiteX1232" fmla="*/ 1498804 w 1714500"/>
              <a:gd name="connsiteY1232" fmla="*/ 504063 h 857119"/>
              <a:gd name="connsiteX1233" fmla="*/ 1497585 w 1714500"/>
              <a:gd name="connsiteY1233" fmla="*/ 499187 h 857119"/>
              <a:gd name="connsiteX1234" fmla="*/ 1499109 w 1714500"/>
              <a:gd name="connsiteY1234" fmla="*/ 495681 h 857119"/>
              <a:gd name="connsiteX1235" fmla="*/ 1502460 w 1714500"/>
              <a:gd name="connsiteY1235" fmla="*/ 480289 h 857119"/>
              <a:gd name="connsiteX1236" fmla="*/ 1501852 w 1714500"/>
              <a:gd name="connsiteY1236" fmla="*/ 442494 h 857119"/>
              <a:gd name="connsiteX1237" fmla="*/ 1498118 w 1714500"/>
              <a:gd name="connsiteY1237" fmla="*/ 439141 h 857119"/>
              <a:gd name="connsiteX1238" fmla="*/ 1488441 w 1714500"/>
              <a:gd name="connsiteY1238" fmla="*/ 433959 h 857119"/>
              <a:gd name="connsiteX1239" fmla="*/ 1474420 w 1714500"/>
              <a:gd name="connsiteY1239" fmla="*/ 426035 h 857119"/>
              <a:gd name="connsiteX1240" fmla="*/ 1447597 w 1714500"/>
              <a:gd name="connsiteY1240" fmla="*/ 370561 h 857119"/>
              <a:gd name="connsiteX1241" fmla="*/ 1446531 w 1714500"/>
              <a:gd name="connsiteY1241" fmla="*/ 363170 h 857119"/>
              <a:gd name="connsiteX1242" fmla="*/ 1451865 w 1714500"/>
              <a:gd name="connsiteY1242" fmla="*/ 357150 h 857119"/>
              <a:gd name="connsiteX1243" fmla="*/ 1482954 w 1714500"/>
              <a:gd name="connsiteY1243" fmla="*/ 339471 h 857119"/>
              <a:gd name="connsiteX1244" fmla="*/ 1487221 w 1714500"/>
              <a:gd name="connsiteY1244" fmla="*/ 335738 h 857119"/>
              <a:gd name="connsiteX1245" fmla="*/ 1491489 w 1714500"/>
              <a:gd name="connsiteY1245" fmla="*/ 329718 h 857119"/>
              <a:gd name="connsiteX1246" fmla="*/ 1493317 w 1714500"/>
              <a:gd name="connsiteY1246" fmla="*/ 317526 h 857119"/>
              <a:gd name="connsiteX1247" fmla="*/ 1497585 w 1714500"/>
              <a:gd name="connsiteY1247" fmla="*/ 307772 h 857119"/>
              <a:gd name="connsiteX1248" fmla="*/ 1500861 w 1714500"/>
              <a:gd name="connsiteY1248" fmla="*/ 301448 h 857119"/>
              <a:gd name="connsiteX1249" fmla="*/ 1501852 w 1714500"/>
              <a:gd name="connsiteY1249" fmla="*/ 297415 h 857119"/>
              <a:gd name="connsiteX1250" fmla="*/ 1501852 w 1714500"/>
              <a:gd name="connsiteY1250" fmla="*/ 100584 h 857119"/>
              <a:gd name="connsiteX1251" fmla="*/ 1498804 w 1714500"/>
              <a:gd name="connsiteY1251" fmla="*/ 87783 h 857119"/>
              <a:gd name="connsiteX1252" fmla="*/ 1495756 w 1714500"/>
              <a:gd name="connsiteY1252" fmla="*/ 79858 h 857119"/>
              <a:gd name="connsiteX1253" fmla="*/ 1493927 w 1714500"/>
              <a:gd name="connsiteY1253" fmla="*/ 75591 h 857119"/>
              <a:gd name="connsiteX1254" fmla="*/ 1494308 w 1714500"/>
              <a:gd name="connsiteY1254" fmla="*/ 66294 h 857119"/>
              <a:gd name="connsiteX1255" fmla="*/ 1493317 w 1714500"/>
              <a:gd name="connsiteY1255" fmla="*/ 54255 h 857119"/>
              <a:gd name="connsiteX1256" fmla="*/ 1494537 w 1714500"/>
              <a:gd name="connsiteY1256" fmla="*/ 51816 h 857119"/>
              <a:gd name="connsiteX1257" fmla="*/ 1503679 w 1714500"/>
              <a:gd name="connsiteY1257" fmla="*/ 48768 h 857119"/>
              <a:gd name="connsiteX1258" fmla="*/ 1504897 w 1714500"/>
              <a:gd name="connsiteY1258" fmla="*/ 46940 h 857119"/>
              <a:gd name="connsiteX1259" fmla="*/ 1504364 w 1714500"/>
              <a:gd name="connsiteY1259" fmla="*/ 43892 h 857119"/>
              <a:gd name="connsiteX1260" fmla="*/ 1504288 w 1714500"/>
              <a:gd name="connsiteY1260" fmla="*/ 40844 h 857119"/>
              <a:gd name="connsiteX1261" fmla="*/ 1524233 w 1714500"/>
              <a:gd name="connsiteY1261" fmla="*/ 30404 h 857119"/>
              <a:gd name="connsiteX1262" fmla="*/ 1541437 w 1714500"/>
              <a:gd name="connsiteY1262" fmla="*/ 26823 h 857119"/>
              <a:gd name="connsiteX1263" fmla="*/ 639877 w 1714500"/>
              <a:gd name="connsiteY1263" fmla="*/ 23165 h 857119"/>
              <a:gd name="connsiteX1264" fmla="*/ 659233 w 1714500"/>
              <a:gd name="connsiteY1264" fmla="*/ 28194 h 857119"/>
              <a:gd name="connsiteX1265" fmla="*/ 686817 w 1714500"/>
              <a:gd name="connsiteY1265" fmla="*/ 43282 h 857119"/>
              <a:gd name="connsiteX1266" fmla="*/ 706324 w 1714500"/>
              <a:gd name="connsiteY1266" fmla="*/ 54788 h 857119"/>
              <a:gd name="connsiteX1267" fmla="*/ 722174 w 1714500"/>
              <a:gd name="connsiteY1267" fmla="*/ 62180 h 857119"/>
              <a:gd name="connsiteX1268" fmla="*/ 729337 w 1714500"/>
              <a:gd name="connsiteY1268" fmla="*/ 63856 h 857119"/>
              <a:gd name="connsiteX1269" fmla="*/ 737414 w 1714500"/>
              <a:gd name="connsiteY1269" fmla="*/ 66447 h 857119"/>
              <a:gd name="connsiteX1270" fmla="*/ 763017 w 1714500"/>
              <a:gd name="connsiteY1270" fmla="*/ 98756 h 857119"/>
              <a:gd name="connsiteX1271" fmla="*/ 783743 w 1714500"/>
              <a:gd name="connsiteY1271" fmla="*/ 135941 h 857119"/>
              <a:gd name="connsiteX1272" fmla="*/ 784962 w 1714500"/>
              <a:gd name="connsiteY1272" fmla="*/ 142799 h 857119"/>
              <a:gd name="connsiteX1273" fmla="*/ 786182 w 1714500"/>
              <a:gd name="connsiteY1273" fmla="*/ 152400 h 857119"/>
              <a:gd name="connsiteX1274" fmla="*/ 785572 w 1714500"/>
              <a:gd name="connsiteY1274" fmla="*/ 168805 h 857119"/>
              <a:gd name="connsiteX1275" fmla="*/ 785039 w 1714500"/>
              <a:gd name="connsiteY1275" fmla="*/ 177137 h 857119"/>
              <a:gd name="connsiteX1276" fmla="*/ 784962 w 1714500"/>
              <a:gd name="connsiteY1276" fmla="*/ 185928 h 857119"/>
              <a:gd name="connsiteX1277" fmla="*/ 789610 w 1714500"/>
              <a:gd name="connsiteY1277" fmla="*/ 210855 h 857119"/>
              <a:gd name="connsiteX1278" fmla="*/ 803860 w 1714500"/>
              <a:gd name="connsiteY1278" fmla="*/ 250470 h 857119"/>
              <a:gd name="connsiteX1279" fmla="*/ 817195 w 1714500"/>
              <a:gd name="connsiteY1279" fmla="*/ 281712 h 857119"/>
              <a:gd name="connsiteX1280" fmla="*/ 831902 w 1714500"/>
              <a:gd name="connsiteY1280" fmla="*/ 312039 h 857119"/>
              <a:gd name="connsiteX1281" fmla="*/ 841046 w 1714500"/>
              <a:gd name="connsiteY1281" fmla="*/ 327279 h 857119"/>
              <a:gd name="connsiteX1282" fmla="*/ 859334 w 1714500"/>
              <a:gd name="connsiteY1282" fmla="*/ 315087 h 857119"/>
              <a:gd name="connsiteX1283" fmla="*/ 866649 w 1714500"/>
              <a:gd name="connsiteY1283" fmla="*/ 293142 h 857119"/>
              <a:gd name="connsiteX1284" fmla="*/ 872135 w 1714500"/>
              <a:gd name="connsiteY1284" fmla="*/ 282779 h 857119"/>
              <a:gd name="connsiteX1285" fmla="*/ 873354 w 1714500"/>
              <a:gd name="connsiteY1285" fmla="*/ 268758 h 857119"/>
              <a:gd name="connsiteX1286" fmla="*/ 875183 w 1714500"/>
              <a:gd name="connsiteY1286" fmla="*/ 266319 h 857119"/>
              <a:gd name="connsiteX1287" fmla="*/ 889204 w 1714500"/>
              <a:gd name="connsiteY1287" fmla="*/ 257785 h 857119"/>
              <a:gd name="connsiteX1288" fmla="*/ 898348 w 1714500"/>
              <a:gd name="connsiteY1288" fmla="*/ 243764 h 857119"/>
              <a:gd name="connsiteX1289" fmla="*/ 896900 w 1714500"/>
              <a:gd name="connsiteY1289" fmla="*/ 240716 h 857119"/>
              <a:gd name="connsiteX1290" fmla="*/ 894081 w 1714500"/>
              <a:gd name="connsiteY1290" fmla="*/ 237668 h 857119"/>
              <a:gd name="connsiteX1291" fmla="*/ 894081 w 1714500"/>
              <a:gd name="connsiteY1291" fmla="*/ 235839 h 857119"/>
              <a:gd name="connsiteX1292" fmla="*/ 905054 w 1714500"/>
              <a:gd name="connsiteY1292" fmla="*/ 237059 h 857119"/>
              <a:gd name="connsiteX1293" fmla="*/ 930657 w 1714500"/>
              <a:gd name="connsiteY1293" fmla="*/ 211455 h 857119"/>
              <a:gd name="connsiteX1294" fmla="*/ 934907 w 1714500"/>
              <a:gd name="connsiteY1294" fmla="*/ 194996 h 857119"/>
              <a:gd name="connsiteX1295" fmla="*/ 938514 w 1714500"/>
              <a:gd name="connsiteY1295" fmla="*/ 196215 h 857119"/>
              <a:gd name="connsiteX1296" fmla="*/ 940336 w 1714500"/>
              <a:gd name="connsiteY1296" fmla="*/ 201092 h 857119"/>
              <a:gd name="connsiteX1297" fmla="*/ 942779 w 1714500"/>
              <a:gd name="connsiteY1297" fmla="*/ 199873 h 857119"/>
              <a:gd name="connsiteX1298" fmla="*/ 945069 w 1714500"/>
              <a:gd name="connsiteY1298" fmla="*/ 196977 h 857119"/>
              <a:gd name="connsiteX1299" fmla="*/ 946443 w 1714500"/>
              <a:gd name="connsiteY1299" fmla="*/ 193167 h 857119"/>
              <a:gd name="connsiteX1300" fmla="*/ 944611 w 1714500"/>
              <a:gd name="connsiteY1300" fmla="*/ 191358 h 857119"/>
              <a:gd name="connsiteX1301" fmla="*/ 938151 w 1714500"/>
              <a:gd name="connsiteY1301" fmla="*/ 192715 h 857119"/>
              <a:gd name="connsiteX1302" fmla="*/ 933095 w 1714500"/>
              <a:gd name="connsiteY1302" fmla="*/ 193167 h 857119"/>
              <a:gd name="connsiteX1303" fmla="*/ 934907 w 1714500"/>
              <a:gd name="connsiteY1303" fmla="*/ 185928 h 857119"/>
              <a:gd name="connsiteX1304" fmla="*/ 938221 w 1714500"/>
              <a:gd name="connsiteY1304" fmla="*/ 184476 h 857119"/>
              <a:gd name="connsiteX1305" fmla="*/ 943389 w 1714500"/>
              <a:gd name="connsiteY1305" fmla="*/ 181648 h 857119"/>
              <a:gd name="connsiteX1306" fmla="*/ 945145 w 1714500"/>
              <a:gd name="connsiteY1306" fmla="*/ 175073 h 857119"/>
              <a:gd name="connsiteX1307" fmla="*/ 946443 w 1714500"/>
              <a:gd name="connsiteY1307" fmla="*/ 171251 h 857119"/>
              <a:gd name="connsiteX1308" fmla="*/ 947664 w 1714500"/>
              <a:gd name="connsiteY1308" fmla="*/ 170640 h 857119"/>
              <a:gd name="connsiteX1309" fmla="*/ 949801 w 1714500"/>
              <a:gd name="connsiteY1309" fmla="*/ 171175 h 857119"/>
              <a:gd name="connsiteX1310" fmla="*/ 953770 w 1714500"/>
              <a:gd name="connsiteY1310" fmla="*/ 173086 h 857119"/>
              <a:gd name="connsiteX1311" fmla="*/ 961098 w 1714500"/>
              <a:gd name="connsiteY1311" fmla="*/ 174920 h 857119"/>
              <a:gd name="connsiteX1312" fmla="*/ 977966 w 1714500"/>
              <a:gd name="connsiteY1312" fmla="*/ 172245 h 857119"/>
              <a:gd name="connsiteX1313" fmla="*/ 984302 w 1714500"/>
              <a:gd name="connsiteY1313" fmla="*/ 164524 h 857119"/>
              <a:gd name="connsiteX1314" fmla="*/ 983691 w 1714500"/>
              <a:gd name="connsiteY1314" fmla="*/ 162078 h 857119"/>
              <a:gd name="connsiteX1315" fmla="*/ 980027 w 1714500"/>
              <a:gd name="connsiteY1315" fmla="*/ 161477 h 857119"/>
              <a:gd name="connsiteX1316" fmla="*/ 975448 w 1714500"/>
              <a:gd name="connsiteY1316" fmla="*/ 163226 h 857119"/>
              <a:gd name="connsiteX1317" fmla="*/ 969036 w 1714500"/>
              <a:gd name="connsiteY1317" fmla="*/ 164524 h 857119"/>
              <a:gd name="connsiteX1318" fmla="*/ 965983 w 1714500"/>
              <a:gd name="connsiteY1318" fmla="*/ 162689 h 857119"/>
              <a:gd name="connsiteX1319" fmla="*/ 978206 w 1714500"/>
              <a:gd name="connsiteY1319" fmla="*/ 148667 h 857119"/>
              <a:gd name="connsiteX1320" fmla="*/ 994589 w 1714500"/>
              <a:gd name="connsiteY1320" fmla="*/ 137770 h 857119"/>
              <a:gd name="connsiteX1321" fmla="*/ 997334 w 1714500"/>
              <a:gd name="connsiteY1321" fmla="*/ 142017 h 857119"/>
              <a:gd name="connsiteX1322" fmla="*/ 1000093 w 1714500"/>
              <a:gd name="connsiteY1322" fmla="*/ 146303 h 857119"/>
              <a:gd name="connsiteX1323" fmla="*/ 1001849 w 1714500"/>
              <a:gd name="connsiteY1323" fmla="*/ 146838 h 857119"/>
              <a:gd name="connsiteX1324" fmla="*/ 1004979 w 1714500"/>
              <a:gd name="connsiteY1324" fmla="*/ 146914 h 857119"/>
              <a:gd name="connsiteX1325" fmla="*/ 1014141 w 1714500"/>
              <a:gd name="connsiteY1325" fmla="*/ 145005 h 857119"/>
              <a:gd name="connsiteX1326" fmla="*/ 1023303 w 1714500"/>
              <a:gd name="connsiteY1326" fmla="*/ 138973 h 857119"/>
              <a:gd name="connsiteX1327" fmla="*/ 1030695 w 1714500"/>
              <a:gd name="connsiteY1327" fmla="*/ 131567 h 857119"/>
              <a:gd name="connsiteX1328" fmla="*/ 1033047 w 1714500"/>
              <a:gd name="connsiteY1328" fmla="*/ 123702 h 857119"/>
              <a:gd name="connsiteX1329" fmla="*/ 1030022 w 1714500"/>
              <a:gd name="connsiteY1329" fmla="*/ 114540 h 857119"/>
              <a:gd name="connsiteX1330" fmla="*/ 1030627 w 1714500"/>
              <a:gd name="connsiteY1330" fmla="*/ 111486 h 857119"/>
              <a:gd name="connsiteX1331" fmla="*/ 1033728 w 1714500"/>
              <a:gd name="connsiteY1331" fmla="*/ 109352 h 857119"/>
              <a:gd name="connsiteX1332" fmla="*/ 1037283 w 1714500"/>
              <a:gd name="connsiteY1332" fmla="*/ 109043 h 857119"/>
              <a:gd name="connsiteX1333" fmla="*/ 1039704 w 1714500"/>
              <a:gd name="connsiteY1333" fmla="*/ 110875 h 857119"/>
              <a:gd name="connsiteX1334" fmla="*/ 1042138 w 1714500"/>
              <a:gd name="connsiteY1334" fmla="*/ 117594 h 857119"/>
              <a:gd name="connsiteX1335" fmla="*/ 1045185 w 1714500"/>
              <a:gd name="connsiteY1335" fmla="*/ 118816 h 857119"/>
              <a:gd name="connsiteX1336" fmla="*/ 1053796 w 1714500"/>
              <a:gd name="connsiteY1336" fmla="*/ 117060 h 857119"/>
              <a:gd name="connsiteX1337" fmla="*/ 1061035 w 1714500"/>
              <a:gd name="connsiteY1337" fmla="*/ 113929 h 857119"/>
              <a:gd name="connsiteX1338" fmla="*/ 1072541 w 1714500"/>
              <a:gd name="connsiteY1338" fmla="*/ 108382 h 857119"/>
              <a:gd name="connsiteX1339" fmla="*/ 1085419 w 1714500"/>
              <a:gd name="connsiteY1339" fmla="*/ 104242 h 857119"/>
              <a:gd name="connsiteX1340" fmla="*/ 1098221 w 1714500"/>
              <a:gd name="connsiteY1340" fmla="*/ 90221 h 857119"/>
              <a:gd name="connsiteX1341" fmla="*/ 1099668 w 1714500"/>
              <a:gd name="connsiteY1341" fmla="*/ 86868 h 857119"/>
              <a:gd name="connsiteX1342" fmla="*/ 1102488 w 1714500"/>
              <a:gd name="connsiteY1342" fmla="*/ 81687 h 857119"/>
              <a:gd name="connsiteX1343" fmla="*/ 1107974 w 1714500"/>
              <a:gd name="connsiteY1343" fmla="*/ 79704 h 857119"/>
              <a:gd name="connsiteX1344" fmla="*/ 1111632 w 1714500"/>
              <a:gd name="connsiteY1344" fmla="*/ 78623 h 857119"/>
              <a:gd name="connsiteX1345" fmla="*/ 1123824 w 1714500"/>
              <a:gd name="connsiteY1345" fmla="*/ 76200 h 857119"/>
              <a:gd name="connsiteX1346" fmla="*/ 1131749 w 1714500"/>
              <a:gd name="connsiteY1346" fmla="*/ 85284 h 857119"/>
              <a:gd name="connsiteX1347" fmla="*/ 1129920 w 1714500"/>
              <a:gd name="connsiteY1347" fmla="*/ 87707 h 857119"/>
              <a:gd name="connsiteX1348" fmla="*/ 1126415 w 1714500"/>
              <a:gd name="connsiteY1348" fmla="*/ 88164 h 857119"/>
              <a:gd name="connsiteX1349" fmla="*/ 1121995 w 1714500"/>
              <a:gd name="connsiteY1349" fmla="*/ 89538 h 857119"/>
              <a:gd name="connsiteX1350" fmla="*/ 1120776 w 1714500"/>
              <a:gd name="connsiteY1350" fmla="*/ 93199 h 857119"/>
              <a:gd name="connsiteX1351" fmla="*/ 1123214 w 1714500"/>
              <a:gd name="connsiteY1351" fmla="*/ 95641 h 857119"/>
              <a:gd name="connsiteX1352" fmla="*/ 1126262 w 1714500"/>
              <a:gd name="connsiteY1352" fmla="*/ 96251 h 857119"/>
              <a:gd name="connsiteX1353" fmla="*/ 1128701 w 1714500"/>
              <a:gd name="connsiteY1353" fmla="*/ 94420 h 857119"/>
              <a:gd name="connsiteX1354" fmla="*/ 1129920 w 1714500"/>
              <a:gd name="connsiteY1354" fmla="*/ 90224 h 857119"/>
              <a:gd name="connsiteX1355" fmla="*/ 1131139 w 1714500"/>
              <a:gd name="connsiteY1355" fmla="*/ 88317 h 857119"/>
              <a:gd name="connsiteX1356" fmla="*/ 1170763 w 1714500"/>
              <a:gd name="connsiteY1356" fmla="*/ 64618 h 857119"/>
              <a:gd name="connsiteX1357" fmla="*/ 1192556 w 1714500"/>
              <a:gd name="connsiteY1357" fmla="*/ 47321 h 857119"/>
              <a:gd name="connsiteX1358" fmla="*/ 1204291 w 1714500"/>
              <a:gd name="connsiteY1358" fmla="*/ 39624 h 857119"/>
              <a:gd name="connsiteX1359" fmla="*/ 1207568 w 1714500"/>
              <a:gd name="connsiteY1359" fmla="*/ 39320 h 857119"/>
              <a:gd name="connsiteX1360" fmla="*/ 1210387 w 1714500"/>
              <a:gd name="connsiteY1360" fmla="*/ 40844 h 857119"/>
              <a:gd name="connsiteX1361" fmla="*/ 1210387 w 1714500"/>
              <a:gd name="connsiteY1361" fmla="*/ 43892 h 857119"/>
              <a:gd name="connsiteX1362" fmla="*/ 1190804 w 1714500"/>
              <a:gd name="connsiteY1362" fmla="*/ 64838 h 857119"/>
              <a:gd name="connsiteX1363" fmla="*/ 1156133 w 1714500"/>
              <a:gd name="connsiteY1363" fmla="*/ 87101 h 857119"/>
              <a:gd name="connsiteX1364" fmla="*/ 1103097 w 1714500"/>
              <a:gd name="connsiteY1364" fmla="*/ 121882 h 857119"/>
              <a:gd name="connsiteX1365" fmla="*/ 1098830 w 1714500"/>
              <a:gd name="connsiteY1365" fmla="*/ 132867 h 857119"/>
              <a:gd name="connsiteX1366" fmla="*/ 1093725 w 1714500"/>
              <a:gd name="connsiteY1366" fmla="*/ 139656 h 857119"/>
              <a:gd name="connsiteX1367" fmla="*/ 1089077 w 1714500"/>
              <a:gd name="connsiteY1367" fmla="*/ 148734 h 857119"/>
              <a:gd name="connsiteX1368" fmla="*/ 1078713 w 1714500"/>
              <a:gd name="connsiteY1368" fmla="*/ 150562 h 857119"/>
              <a:gd name="connsiteX1369" fmla="*/ 1072697 w 1714500"/>
              <a:gd name="connsiteY1369" fmla="*/ 157102 h 857119"/>
              <a:gd name="connsiteX1370" fmla="*/ 1061671 w 1714500"/>
              <a:gd name="connsiteY1370" fmla="*/ 168193 h 857119"/>
              <a:gd name="connsiteX1371" fmla="*/ 1000107 w 1714500"/>
              <a:gd name="connsiteY1371" fmla="*/ 210439 h 857119"/>
              <a:gd name="connsiteX1372" fmla="*/ 951943 w 1714500"/>
              <a:gd name="connsiteY1372" fmla="*/ 262052 h 857119"/>
              <a:gd name="connsiteX1373" fmla="*/ 945151 w 1714500"/>
              <a:gd name="connsiteY1373" fmla="*/ 284607 h 857119"/>
              <a:gd name="connsiteX1374" fmla="*/ 943395 w 1714500"/>
              <a:gd name="connsiteY1374" fmla="*/ 292532 h 857119"/>
              <a:gd name="connsiteX1375" fmla="*/ 944617 w 1714500"/>
              <a:gd name="connsiteY1375" fmla="*/ 294361 h 857119"/>
              <a:gd name="connsiteX1376" fmla="*/ 947669 w 1714500"/>
              <a:gd name="connsiteY1376" fmla="*/ 294971 h 857119"/>
              <a:gd name="connsiteX1377" fmla="*/ 999495 w 1714500"/>
              <a:gd name="connsiteY1377" fmla="*/ 232182 h 857119"/>
              <a:gd name="connsiteX1378" fmla="*/ 1017785 w 1714500"/>
              <a:gd name="connsiteY1378" fmla="*/ 215958 h 857119"/>
              <a:gd name="connsiteX1379" fmla="*/ 1056214 w 1714500"/>
              <a:gd name="connsiteY1379" fmla="*/ 187738 h 857119"/>
              <a:gd name="connsiteX1380" fmla="*/ 1094951 w 1714500"/>
              <a:gd name="connsiteY1380" fmla="*/ 161666 h 857119"/>
              <a:gd name="connsiteX1381" fmla="*/ 1115899 w 1714500"/>
              <a:gd name="connsiteY1381" fmla="*/ 151172 h 857119"/>
              <a:gd name="connsiteX1382" fmla="*/ 1118947 w 1714500"/>
              <a:gd name="connsiteY1382" fmla="*/ 152394 h 857119"/>
              <a:gd name="connsiteX1383" fmla="*/ 1118337 w 1714500"/>
              <a:gd name="connsiteY1383" fmla="*/ 156058 h 857119"/>
              <a:gd name="connsiteX1384" fmla="*/ 1101878 w 1714500"/>
              <a:gd name="connsiteY1384" fmla="*/ 169393 h 857119"/>
              <a:gd name="connsiteX1385" fmla="*/ 1084200 w 1714500"/>
              <a:gd name="connsiteY1385" fmla="*/ 180366 h 857119"/>
              <a:gd name="connsiteX1386" fmla="*/ 1058597 w 1714500"/>
              <a:gd name="connsiteY1386" fmla="*/ 202311 h 857119"/>
              <a:gd name="connsiteX1387" fmla="*/ 1026288 w 1714500"/>
              <a:gd name="connsiteY1387" fmla="*/ 223038 h 857119"/>
              <a:gd name="connsiteX1388" fmla="*/ 1002513 w 1714500"/>
              <a:gd name="connsiteY1388" fmla="*/ 244831 h 857119"/>
              <a:gd name="connsiteX1389" fmla="*/ 976910 w 1714500"/>
              <a:gd name="connsiteY1389" fmla="*/ 274854 h 857119"/>
              <a:gd name="connsiteX1390" fmla="*/ 942773 w 1714500"/>
              <a:gd name="connsiteY1390" fmla="*/ 335814 h 857119"/>
              <a:gd name="connsiteX1391" fmla="*/ 946430 w 1714500"/>
              <a:gd name="connsiteY1391" fmla="*/ 334595 h 857119"/>
              <a:gd name="connsiteX1392" fmla="*/ 956184 w 1714500"/>
              <a:gd name="connsiteY1392" fmla="*/ 318745 h 857119"/>
              <a:gd name="connsiteX1393" fmla="*/ 965938 w 1714500"/>
              <a:gd name="connsiteY1393" fmla="*/ 308382 h 857119"/>
              <a:gd name="connsiteX1394" fmla="*/ 967766 w 1714500"/>
              <a:gd name="connsiteY1394" fmla="*/ 312649 h 857119"/>
              <a:gd name="connsiteX1395" fmla="*/ 969595 w 1714500"/>
              <a:gd name="connsiteY1395" fmla="*/ 316916 h 857119"/>
              <a:gd name="connsiteX1396" fmla="*/ 984225 w 1714500"/>
              <a:gd name="connsiteY1396" fmla="*/ 291923 h 857119"/>
              <a:gd name="connsiteX1397" fmla="*/ 996189 w 1714500"/>
              <a:gd name="connsiteY1397" fmla="*/ 267843 h 857119"/>
              <a:gd name="connsiteX1398" fmla="*/ 1003123 w 1714500"/>
              <a:gd name="connsiteY1398" fmla="*/ 256566 h 857119"/>
              <a:gd name="connsiteX1399" fmla="*/ 1008000 w 1714500"/>
              <a:gd name="connsiteY1399" fmla="*/ 252299 h 857119"/>
              <a:gd name="connsiteX1400" fmla="*/ 1009219 w 1714500"/>
              <a:gd name="connsiteY1400" fmla="*/ 255347 h 857119"/>
              <a:gd name="connsiteX1401" fmla="*/ 1005561 w 1714500"/>
              <a:gd name="connsiteY1401" fmla="*/ 273635 h 857119"/>
              <a:gd name="connsiteX1402" fmla="*/ 1000685 w 1714500"/>
              <a:gd name="connsiteY1402" fmla="*/ 290094 h 857119"/>
              <a:gd name="connsiteX1403" fmla="*/ 1016534 w 1714500"/>
              <a:gd name="connsiteY1403" fmla="*/ 262662 h 857119"/>
              <a:gd name="connsiteX1404" fmla="*/ 1043966 w 1714500"/>
              <a:gd name="connsiteY1404" fmla="*/ 219990 h 857119"/>
              <a:gd name="connsiteX1405" fmla="*/ 1094563 w 1714500"/>
              <a:gd name="connsiteY1405" fmla="*/ 179147 h 857119"/>
              <a:gd name="connsiteX1406" fmla="*/ 1130301 w 1714500"/>
              <a:gd name="connsiteY1406" fmla="*/ 153458 h 857119"/>
              <a:gd name="connsiteX1407" fmla="*/ 1148208 w 1714500"/>
              <a:gd name="connsiteY1407" fmla="*/ 143256 h 857119"/>
              <a:gd name="connsiteX1408" fmla="*/ 1157199 w 1714500"/>
              <a:gd name="connsiteY1408" fmla="*/ 140513 h 857119"/>
              <a:gd name="connsiteX1409" fmla="*/ 1163448 w 1714500"/>
              <a:gd name="connsiteY1409" fmla="*/ 139599 h 857119"/>
              <a:gd name="connsiteX1410" fmla="*/ 1169544 w 1714500"/>
              <a:gd name="connsiteY1410" fmla="*/ 143866 h 857119"/>
              <a:gd name="connsiteX1411" fmla="*/ 1165505 w 1714500"/>
              <a:gd name="connsiteY1411" fmla="*/ 153305 h 857119"/>
              <a:gd name="connsiteX1412" fmla="*/ 1153694 w 1714500"/>
              <a:gd name="connsiteY1412" fmla="*/ 168174 h 857119"/>
              <a:gd name="connsiteX1413" fmla="*/ 1126262 w 1714500"/>
              <a:gd name="connsiteY1413" fmla="*/ 193777 h 857119"/>
              <a:gd name="connsiteX1414" fmla="*/ 1115289 w 1714500"/>
              <a:gd name="connsiteY1414" fmla="*/ 198654 h 857119"/>
              <a:gd name="connsiteX1415" fmla="*/ 1106146 w 1714500"/>
              <a:gd name="connsiteY1415" fmla="*/ 204293 h 857119"/>
              <a:gd name="connsiteX1416" fmla="*/ 1093344 w 1714500"/>
              <a:gd name="connsiteY1416" fmla="*/ 212675 h 857119"/>
              <a:gd name="connsiteX1417" fmla="*/ 1074218 w 1714500"/>
              <a:gd name="connsiteY1417" fmla="*/ 226238 h 857119"/>
              <a:gd name="connsiteX1418" fmla="*/ 1061035 w 1714500"/>
              <a:gd name="connsiteY1418" fmla="*/ 238887 h 857119"/>
              <a:gd name="connsiteX1419" fmla="*/ 1035889 w 1714500"/>
              <a:gd name="connsiteY1419" fmla="*/ 272873 h 857119"/>
              <a:gd name="connsiteX1420" fmla="*/ 1015315 w 1714500"/>
              <a:gd name="connsiteY1420" fmla="*/ 304115 h 857119"/>
              <a:gd name="connsiteX1421" fmla="*/ 979958 w 1714500"/>
              <a:gd name="connsiteY1421" fmla="*/ 356540 h 857119"/>
              <a:gd name="connsiteX1422" fmla="*/ 959232 w 1714500"/>
              <a:gd name="connsiteY1422" fmla="*/ 388544 h 857119"/>
              <a:gd name="connsiteX1423" fmla="*/ 949478 w 1714500"/>
              <a:gd name="connsiteY1423" fmla="*/ 407747 h 857119"/>
              <a:gd name="connsiteX1424" fmla="*/ 929971 w 1714500"/>
              <a:gd name="connsiteY1424" fmla="*/ 455295 h 857119"/>
              <a:gd name="connsiteX1425" fmla="*/ 925856 w 1714500"/>
              <a:gd name="connsiteY1425" fmla="*/ 472821 h 857119"/>
              <a:gd name="connsiteX1426" fmla="*/ 924485 w 1714500"/>
              <a:gd name="connsiteY1426" fmla="*/ 494919 h 857119"/>
              <a:gd name="connsiteX1427" fmla="*/ 925323 w 1714500"/>
              <a:gd name="connsiteY1427" fmla="*/ 514884 h 857119"/>
              <a:gd name="connsiteX1428" fmla="*/ 927533 w 1714500"/>
              <a:gd name="connsiteY1428" fmla="*/ 554051 h 857119"/>
              <a:gd name="connsiteX1429" fmla="*/ 931206 w 1714500"/>
              <a:gd name="connsiteY1429" fmla="*/ 616230 h 857119"/>
              <a:gd name="connsiteX1430" fmla="*/ 934470 w 1714500"/>
              <a:gd name="connsiteY1430" fmla="*/ 659511 h 857119"/>
              <a:gd name="connsiteX1431" fmla="*/ 935457 w 1714500"/>
              <a:gd name="connsiteY1431" fmla="*/ 717423 h 857119"/>
              <a:gd name="connsiteX1432" fmla="*/ 928171 w 1714500"/>
              <a:gd name="connsiteY1432" fmla="*/ 749732 h 857119"/>
              <a:gd name="connsiteX1433" fmla="*/ 920280 w 1714500"/>
              <a:gd name="connsiteY1433" fmla="*/ 775945 h 857119"/>
              <a:gd name="connsiteX1434" fmla="*/ 914807 w 1714500"/>
              <a:gd name="connsiteY1434" fmla="*/ 730835 h 857119"/>
              <a:gd name="connsiteX1435" fmla="*/ 909930 w 1714500"/>
              <a:gd name="connsiteY1435" fmla="*/ 749732 h 857119"/>
              <a:gd name="connsiteX1436" fmla="*/ 903225 w 1714500"/>
              <a:gd name="connsiteY1436" fmla="*/ 765582 h 857119"/>
              <a:gd name="connsiteX1437" fmla="*/ 902615 w 1714500"/>
              <a:gd name="connsiteY1437" fmla="*/ 765582 h 857119"/>
              <a:gd name="connsiteX1438" fmla="*/ 902615 w 1714500"/>
              <a:gd name="connsiteY1438" fmla="*/ 749732 h 857119"/>
              <a:gd name="connsiteX1439" fmla="*/ 900177 w 1714500"/>
              <a:gd name="connsiteY1439" fmla="*/ 746684 h 857119"/>
              <a:gd name="connsiteX1440" fmla="*/ 896519 w 1714500"/>
              <a:gd name="connsiteY1440" fmla="*/ 752018 h 857119"/>
              <a:gd name="connsiteX1441" fmla="*/ 891033 w 1714500"/>
              <a:gd name="connsiteY1441" fmla="*/ 761924 h 857119"/>
              <a:gd name="connsiteX1442" fmla="*/ 884937 w 1714500"/>
              <a:gd name="connsiteY1442" fmla="*/ 775945 h 857119"/>
              <a:gd name="connsiteX1443" fmla="*/ 859334 w 1714500"/>
              <a:gd name="connsiteY1443" fmla="*/ 774116 h 857119"/>
              <a:gd name="connsiteX1444" fmla="*/ 848971 w 1714500"/>
              <a:gd name="connsiteY1444" fmla="*/ 764972 h 857119"/>
              <a:gd name="connsiteX1445" fmla="*/ 842112 w 1714500"/>
              <a:gd name="connsiteY1445" fmla="*/ 758266 h 857119"/>
              <a:gd name="connsiteX1446" fmla="*/ 837994 w 1714500"/>
              <a:gd name="connsiteY1446" fmla="*/ 755218 h 857119"/>
              <a:gd name="connsiteX1447" fmla="*/ 833881 w 1714500"/>
              <a:gd name="connsiteY1447" fmla="*/ 765124 h 857119"/>
              <a:gd name="connsiteX1448" fmla="*/ 825196 w 1714500"/>
              <a:gd name="connsiteY1448" fmla="*/ 796062 h 857119"/>
              <a:gd name="connsiteX1449" fmla="*/ 812394 w 1714500"/>
              <a:gd name="connsiteY1449" fmla="*/ 836295 h 857119"/>
              <a:gd name="connsiteX1450" fmla="*/ 811785 w 1714500"/>
              <a:gd name="connsiteY1450" fmla="*/ 829590 h 857119"/>
              <a:gd name="connsiteX1451" fmla="*/ 814833 w 1714500"/>
              <a:gd name="connsiteY1451" fmla="*/ 779603 h 857119"/>
              <a:gd name="connsiteX1452" fmla="*/ 816357 w 1714500"/>
              <a:gd name="connsiteY1452" fmla="*/ 752628 h 857119"/>
              <a:gd name="connsiteX1453" fmla="*/ 816052 w 1714500"/>
              <a:gd name="connsiteY1453" fmla="*/ 743027 h 857119"/>
              <a:gd name="connsiteX1454" fmla="*/ 816052 w 1714500"/>
              <a:gd name="connsiteY1454" fmla="*/ 699745 h 857119"/>
              <a:gd name="connsiteX1455" fmla="*/ 817881 w 1714500"/>
              <a:gd name="connsiteY1455" fmla="*/ 680847 h 857119"/>
              <a:gd name="connsiteX1456" fmla="*/ 822148 w 1714500"/>
              <a:gd name="connsiteY1456" fmla="*/ 661340 h 857119"/>
              <a:gd name="connsiteX1457" fmla="*/ 830073 w 1714500"/>
              <a:gd name="connsiteY1457" fmla="*/ 600990 h 857119"/>
              <a:gd name="connsiteX1458" fmla="*/ 833730 w 1714500"/>
              <a:gd name="connsiteY1458" fmla="*/ 482727 h 857119"/>
              <a:gd name="connsiteX1459" fmla="*/ 831292 w 1714500"/>
              <a:gd name="connsiteY1459" fmla="*/ 442494 h 857119"/>
              <a:gd name="connsiteX1460" fmla="*/ 830378 w 1714500"/>
              <a:gd name="connsiteY1460" fmla="*/ 431216 h 857119"/>
              <a:gd name="connsiteX1461" fmla="*/ 829463 w 1714500"/>
              <a:gd name="connsiteY1461" fmla="*/ 425425 h 857119"/>
              <a:gd name="connsiteX1462" fmla="*/ 812394 w 1714500"/>
              <a:gd name="connsiteY1462" fmla="*/ 394335 h 857119"/>
              <a:gd name="connsiteX1463" fmla="*/ 739242 w 1714500"/>
              <a:gd name="connsiteY1463" fmla="*/ 271806 h 857119"/>
              <a:gd name="connsiteX1464" fmla="*/ 698399 w 1714500"/>
              <a:gd name="connsiteY1464" fmla="*/ 232791 h 857119"/>
              <a:gd name="connsiteX1465" fmla="*/ 658166 w 1714500"/>
              <a:gd name="connsiteY1465" fmla="*/ 194996 h 857119"/>
              <a:gd name="connsiteX1466" fmla="*/ 620980 w 1714500"/>
              <a:gd name="connsiteY1466" fmla="*/ 169416 h 857119"/>
              <a:gd name="connsiteX1467" fmla="*/ 583794 w 1714500"/>
              <a:gd name="connsiteY1467" fmla="*/ 143866 h 857119"/>
              <a:gd name="connsiteX1468" fmla="*/ 580746 w 1714500"/>
              <a:gd name="connsiteY1468" fmla="*/ 132284 h 857119"/>
              <a:gd name="connsiteX1469" fmla="*/ 585014 w 1714500"/>
              <a:gd name="connsiteY1469" fmla="*/ 118263 h 857119"/>
              <a:gd name="connsiteX1470" fmla="*/ 588290 w 1714500"/>
              <a:gd name="connsiteY1470" fmla="*/ 107442 h 857119"/>
              <a:gd name="connsiteX1471" fmla="*/ 589281 w 1714500"/>
              <a:gd name="connsiteY1471" fmla="*/ 99365 h 857119"/>
              <a:gd name="connsiteX1472" fmla="*/ 589814 w 1714500"/>
              <a:gd name="connsiteY1472" fmla="*/ 67056 h 857119"/>
              <a:gd name="connsiteX1473" fmla="*/ 591719 w 1714500"/>
              <a:gd name="connsiteY1473" fmla="*/ 49378 h 857119"/>
              <a:gd name="connsiteX1474" fmla="*/ 608178 w 1714500"/>
              <a:gd name="connsiteY1474" fmla="*/ 40844 h 857119"/>
              <a:gd name="connsiteX1475" fmla="*/ 626466 w 1714500"/>
              <a:gd name="connsiteY1475" fmla="*/ 26213 h 857119"/>
              <a:gd name="connsiteX1476" fmla="*/ 639877 w 1714500"/>
              <a:gd name="connsiteY1476" fmla="*/ 23165 h 857119"/>
              <a:gd name="connsiteX1477" fmla="*/ 94355 w 1714500"/>
              <a:gd name="connsiteY1477" fmla="*/ 0 h 857119"/>
              <a:gd name="connsiteX1478" fmla="*/ 183918 w 1714500"/>
              <a:gd name="connsiteY1478" fmla="*/ 36576 h 857119"/>
              <a:gd name="connsiteX1479" fmla="*/ 208284 w 1714500"/>
              <a:gd name="connsiteY1479" fmla="*/ 111557 h 857119"/>
              <a:gd name="connsiteX1480" fmla="*/ 186355 w 1714500"/>
              <a:gd name="connsiteY1480" fmla="*/ 128016 h 857119"/>
              <a:gd name="connsiteX1481" fmla="*/ 169907 w 1714500"/>
              <a:gd name="connsiteY1481" fmla="*/ 129845 h 857119"/>
              <a:gd name="connsiteX1482" fmla="*/ 128484 w 1714500"/>
              <a:gd name="connsiteY1482" fmla="*/ 146914 h 857119"/>
              <a:gd name="connsiteX1483" fmla="*/ 125819 w 1714500"/>
              <a:gd name="connsiteY1483" fmla="*/ 144476 h 857119"/>
              <a:gd name="connsiteX1484" fmla="*/ 121783 w 1714500"/>
              <a:gd name="connsiteY1484" fmla="*/ 142037 h 857119"/>
              <a:gd name="connsiteX1485" fmla="*/ 115692 w 1714500"/>
              <a:gd name="connsiteY1485" fmla="*/ 148133 h 857119"/>
              <a:gd name="connsiteX1486" fmla="*/ 111884 w 1714500"/>
              <a:gd name="connsiteY1486" fmla="*/ 152172 h 857119"/>
              <a:gd name="connsiteX1487" fmla="*/ 108991 w 1714500"/>
              <a:gd name="connsiteY1487" fmla="*/ 153010 h 857119"/>
              <a:gd name="connsiteX1488" fmla="*/ 107163 w 1714500"/>
              <a:gd name="connsiteY1488" fmla="*/ 147524 h 857119"/>
              <a:gd name="connsiteX1489" fmla="*/ 107163 w 1714500"/>
              <a:gd name="connsiteY1489" fmla="*/ 145695 h 857119"/>
              <a:gd name="connsiteX1490" fmla="*/ 106782 w 1714500"/>
              <a:gd name="connsiteY1490" fmla="*/ 143104 h 857119"/>
              <a:gd name="connsiteX1491" fmla="*/ 105943 w 1714500"/>
              <a:gd name="connsiteY1491" fmla="*/ 141428 h 857119"/>
              <a:gd name="connsiteX1492" fmla="*/ 96794 w 1714500"/>
              <a:gd name="connsiteY1492" fmla="*/ 145695 h 857119"/>
              <a:gd name="connsiteX1493" fmla="*/ 88865 w 1714500"/>
              <a:gd name="connsiteY1493" fmla="*/ 152400 h 857119"/>
              <a:gd name="connsiteX1494" fmla="*/ 79182 w 1714500"/>
              <a:gd name="connsiteY1494" fmla="*/ 153162 h 857119"/>
              <a:gd name="connsiteX1495" fmla="*/ 64468 w 1714500"/>
              <a:gd name="connsiteY1495" fmla="*/ 156668 h 857119"/>
              <a:gd name="connsiteX1496" fmla="*/ 42053 w 1714500"/>
              <a:gd name="connsiteY1496" fmla="*/ 177394 h 857119"/>
              <a:gd name="connsiteX1497" fmla="*/ 13233 w 1714500"/>
              <a:gd name="connsiteY1497" fmla="*/ 212751 h 857119"/>
              <a:gd name="connsiteX1498" fmla="*/ 0 w 1714500"/>
              <a:gd name="connsiteY1498" fmla="*/ 230794 h 857119"/>
              <a:gd name="connsiteX1499" fmla="*/ 0 w 1714500"/>
              <a:gd name="connsiteY1499" fmla="*/ 78132 h 857119"/>
              <a:gd name="connsiteX1500" fmla="*/ 57148 w 1714500"/>
              <a:gd name="connsiteY1500" fmla="*/ 14021 h 857119"/>
              <a:gd name="connsiteX1501" fmla="*/ 72778 w 1714500"/>
              <a:gd name="connsiteY1501" fmla="*/ 3582 h 857119"/>
              <a:gd name="connsiteX1502" fmla="*/ 94355 w 1714500"/>
              <a:gd name="connsiteY1502" fmla="*/ 0 h 85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</a:cxnLst>
            <a:rect l="l" t="t" r="r" b="b"/>
            <a:pathLst>
              <a:path w="1714500" h="857119">
                <a:moveTo>
                  <a:pt x="693599" y="824713"/>
                </a:moveTo>
                <a:lnTo>
                  <a:pt x="692379" y="825322"/>
                </a:lnTo>
                <a:lnTo>
                  <a:pt x="692989" y="826542"/>
                </a:lnTo>
                <a:cubicBezTo>
                  <a:pt x="693599" y="827863"/>
                  <a:pt x="699695" y="831927"/>
                  <a:pt x="711277" y="838734"/>
                </a:cubicBezTo>
                <a:lnTo>
                  <a:pt x="728346" y="849097"/>
                </a:lnTo>
                <a:cubicBezTo>
                  <a:pt x="729565" y="848386"/>
                  <a:pt x="730175" y="847370"/>
                  <a:pt x="730175" y="846049"/>
                </a:cubicBezTo>
                <a:cubicBezTo>
                  <a:pt x="730073" y="845439"/>
                  <a:pt x="724790" y="841782"/>
                  <a:pt x="714325" y="835076"/>
                </a:cubicBezTo>
                <a:cubicBezTo>
                  <a:pt x="709727" y="832015"/>
                  <a:pt x="705664" y="829602"/>
                  <a:pt x="702133" y="827837"/>
                </a:cubicBezTo>
                <a:cubicBezTo>
                  <a:pt x="698602" y="826072"/>
                  <a:pt x="695758" y="825030"/>
                  <a:pt x="693599" y="824713"/>
                </a:cubicBezTo>
                <a:close/>
                <a:moveTo>
                  <a:pt x="621666" y="777164"/>
                </a:moveTo>
                <a:lnTo>
                  <a:pt x="624104" y="777164"/>
                </a:lnTo>
                <a:lnTo>
                  <a:pt x="625933" y="778383"/>
                </a:lnTo>
                <a:cubicBezTo>
                  <a:pt x="626543" y="779501"/>
                  <a:pt x="626543" y="780923"/>
                  <a:pt x="625933" y="782651"/>
                </a:cubicBezTo>
                <a:lnTo>
                  <a:pt x="625323" y="783260"/>
                </a:lnTo>
                <a:cubicBezTo>
                  <a:pt x="624434" y="783247"/>
                  <a:pt x="623622" y="783120"/>
                  <a:pt x="622885" y="782879"/>
                </a:cubicBezTo>
                <a:cubicBezTo>
                  <a:pt x="622148" y="782638"/>
                  <a:pt x="621335" y="782358"/>
                  <a:pt x="620447" y="782041"/>
                </a:cubicBezTo>
                <a:cubicBezTo>
                  <a:pt x="619837" y="781431"/>
                  <a:pt x="619837" y="780212"/>
                  <a:pt x="620447" y="778383"/>
                </a:cubicBezTo>
                <a:close/>
                <a:moveTo>
                  <a:pt x="667386" y="768630"/>
                </a:moveTo>
                <a:lnTo>
                  <a:pt x="666776" y="769849"/>
                </a:lnTo>
                <a:cubicBezTo>
                  <a:pt x="668592" y="772008"/>
                  <a:pt x="669989" y="773481"/>
                  <a:pt x="670967" y="774268"/>
                </a:cubicBezTo>
                <a:cubicBezTo>
                  <a:pt x="671945" y="775056"/>
                  <a:pt x="672580" y="775005"/>
                  <a:pt x="672872" y="774116"/>
                </a:cubicBezTo>
                <a:cubicBezTo>
                  <a:pt x="673482" y="773507"/>
                  <a:pt x="672872" y="772287"/>
                  <a:pt x="671043" y="770459"/>
                </a:cubicBezTo>
                <a:cubicBezTo>
                  <a:pt x="669824" y="768630"/>
                  <a:pt x="668605" y="768020"/>
                  <a:pt x="667386" y="768630"/>
                </a:cubicBezTo>
                <a:close/>
                <a:moveTo>
                  <a:pt x="599720" y="717471"/>
                </a:moveTo>
                <a:cubicBezTo>
                  <a:pt x="600647" y="717459"/>
                  <a:pt x="601384" y="717637"/>
                  <a:pt x="601930" y="718005"/>
                </a:cubicBezTo>
                <a:cubicBezTo>
                  <a:pt x="602476" y="718373"/>
                  <a:pt x="602755" y="719008"/>
                  <a:pt x="602768" y="719910"/>
                </a:cubicBezTo>
                <a:lnTo>
                  <a:pt x="600939" y="721740"/>
                </a:lnTo>
                <a:lnTo>
                  <a:pt x="599720" y="721740"/>
                </a:lnTo>
                <a:cubicBezTo>
                  <a:pt x="598831" y="721409"/>
                  <a:pt x="598171" y="721003"/>
                  <a:pt x="597739" y="720520"/>
                </a:cubicBezTo>
                <a:cubicBezTo>
                  <a:pt x="597307" y="720037"/>
                  <a:pt x="596951" y="719631"/>
                  <a:pt x="596672" y="719301"/>
                </a:cubicBezTo>
                <a:lnTo>
                  <a:pt x="597282" y="718081"/>
                </a:lnTo>
                <a:close/>
                <a:moveTo>
                  <a:pt x="584480" y="698526"/>
                </a:moveTo>
                <a:cubicBezTo>
                  <a:pt x="589865" y="699643"/>
                  <a:pt x="593726" y="702895"/>
                  <a:pt x="596063" y="708279"/>
                </a:cubicBezTo>
                <a:lnTo>
                  <a:pt x="596063" y="709499"/>
                </a:lnTo>
                <a:lnTo>
                  <a:pt x="593624" y="711327"/>
                </a:lnTo>
                <a:lnTo>
                  <a:pt x="593624" y="712547"/>
                </a:lnTo>
                <a:lnTo>
                  <a:pt x="596672" y="714375"/>
                </a:lnTo>
                <a:cubicBezTo>
                  <a:pt x="596672" y="715086"/>
                  <a:pt x="596063" y="716102"/>
                  <a:pt x="594843" y="717423"/>
                </a:cubicBezTo>
                <a:cubicBezTo>
                  <a:pt x="592392" y="716495"/>
                  <a:pt x="590437" y="715456"/>
                  <a:pt x="588976" y="714305"/>
                </a:cubicBezTo>
                <a:cubicBezTo>
                  <a:pt x="587516" y="713154"/>
                  <a:pt x="586627" y="711974"/>
                  <a:pt x="586309" y="710764"/>
                </a:cubicBezTo>
                <a:lnTo>
                  <a:pt x="588187" y="706451"/>
                </a:lnTo>
                <a:lnTo>
                  <a:pt x="583337" y="701574"/>
                </a:lnTo>
                <a:lnTo>
                  <a:pt x="583337" y="699135"/>
                </a:lnTo>
                <a:close/>
                <a:moveTo>
                  <a:pt x="590006" y="689458"/>
                </a:moveTo>
                <a:cubicBezTo>
                  <a:pt x="591522" y="689128"/>
                  <a:pt x="592886" y="689478"/>
                  <a:pt x="594099" y="690508"/>
                </a:cubicBezTo>
                <a:cubicBezTo>
                  <a:pt x="595311" y="691538"/>
                  <a:pt x="596373" y="693398"/>
                  <a:pt x="597282" y="696087"/>
                </a:cubicBezTo>
                <a:lnTo>
                  <a:pt x="596675" y="697916"/>
                </a:lnTo>
                <a:cubicBezTo>
                  <a:pt x="591219" y="695478"/>
                  <a:pt x="588794" y="693058"/>
                  <a:pt x="589400" y="690658"/>
                </a:cubicBezTo>
                <a:close/>
                <a:moveTo>
                  <a:pt x="571138" y="685799"/>
                </a:moveTo>
                <a:cubicBezTo>
                  <a:pt x="572663" y="686118"/>
                  <a:pt x="574188" y="687005"/>
                  <a:pt x="575713" y="688457"/>
                </a:cubicBezTo>
                <a:cubicBezTo>
                  <a:pt x="577238" y="689910"/>
                  <a:pt x="578763" y="691844"/>
                  <a:pt x="580288" y="694258"/>
                </a:cubicBezTo>
                <a:lnTo>
                  <a:pt x="579678" y="696697"/>
                </a:lnTo>
                <a:cubicBezTo>
                  <a:pt x="576945" y="696075"/>
                  <a:pt x="574785" y="694890"/>
                  <a:pt x="573196" y="693139"/>
                </a:cubicBezTo>
                <a:cubicBezTo>
                  <a:pt x="571608" y="691389"/>
                  <a:pt x="570515" y="689146"/>
                  <a:pt x="569918" y="686409"/>
                </a:cubicBezTo>
                <a:close/>
                <a:moveTo>
                  <a:pt x="567478" y="668726"/>
                </a:moveTo>
                <a:cubicBezTo>
                  <a:pt x="570223" y="670276"/>
                  <a:pt x="572815" y="672054"/>
                  <a:pt x="575255" y="674061"/>
                </a:cubicBezTo>
                <a:cubicBezTo>
                  <a:pt x="577695" y="676068"/>
                  <a:pt x="579983" y="678152"/>
                  <a:pt x="582118" y="680311"/>
                </a:cubicBezTo>
                <a:lnTo>
                  <a:pt x="580288" y="682141"/>
                </a:lnTo>
                <a:cubicBezTo>
                  <a:pt x="577543" y="681544"/>
                  <a:pt x="575103" y="680299"/>
                  <a:pt x="572968" y="678406"/>
                </a:cubicBezTo>
                <a:cubicBezTo>
                  <a:pt x="570833" y="676513"/>
                  <a:pt x="569003" y="673896"/>
                  <a:pt x="567478" y="670555"/>
                </a:cubicBezTo>
                <a:close/>
                <a:moveTo>
                  <a:pt x="536978" y="652872"/>
                </a:moveTo>
                <a:cubicBezTo>
                  <a:pt x="537601" y="652859"/>
                  <a:pt x="539253" y="653952"/>
                  <a:pt x="541934" y="656149"/>
                </a:cubicBezTo>
                <a:cubicBezTo>
                  <a:pt x="544616" y="658347"/>
                  <a:pt x="548250" y="661726"/>
                  <a:pt x="552838" y="666287"/>
                </a:cubicBezTo>
                <a:cubicBezTo>
                  <a:pt x="558010" y="670847"/>
                  <a:pt x="561848" y="674379"/>
                  <a:pt x="564352" y="676881"/>
                </a:cubicBezTo>
                <a:cubicBezTo>
                  <a:pt x="566855" y="679384"/>
                  <a:pt x="568100" y="680934"/>
                  <a:pt x="568088" y="681531"/>
                </a:cubicBezTo>
                <a:lnTo>
                  <a:pt x="567478" y="683360"/>
                </a:lnTo>
                <a:lnTo>
                  <a:pt x="565648" y="683970"/>
                </a:lnTo>
                <a:cubicBezTo>
                  <a:pt x="565368" y="683957"/>
                  <a:pt x="563945" y="682763"/>
                  <a:pt x="561378" y="680388"/>
                </a:cubicBezTo>
                <a:cubicBezTo>
                  <a:pt x="558811" y="678012"/>
                  <a:pt x="554948" y="674531"/>
                  <a:pt x="549788" y="669945"/>
                </a:cubicBezTo>
                <a:lnTo>
                  <a:pt x="534538" y="655311"/>
                </a:lnTo>
                <a:lnTo>
                  <a:pt x="535148" y="653482"/>
                </a:lnTo>
                <a:close/>
                <a:moveTo>
                  <a:pt x="514409" y="643116"/>
                </a:moveTo>
                <a:cubicBezTo>
                  <a:pt x="517141" y="644030"/>
                  <a:pt x="519149" y="645097"/>
                  <a:pt x="520432" y="646317"/>
                </a:cubicBezTo>
                <a:cubicBezTo>
                  <a:pt x="521716" y="647536"/>
                  <a:pt x="522351" y="648908"/>
                  <a:pt x="522338" y="650433"/>
                </a:cubicBezTo>
                <a:lnTo>
                  <a:pt x="520509" y="651652"/>
                </a:lnTo>
                <a:cubicBezTo>
                  <a:pt x="519276" y="651043"/>
                  <a:pt x="518081" y="650128"/>
                  <a:pt x="516925" y="648908"/>
                </a:cubicBezTo>
                <a:cubicBezTo>
                  <a:pt x="515768" y="647689"/>
                  <a:pt x="514727" y="646164"/>
                  <a:pt x="513799" y="644335"/>
                </a:cubicBezTo>
                <a:close/>
                <a:moveTo>
                  <a:pt x="0" y="634381"/>
                </a:moveTo>
                <a:lnTo>
                  <a:pt x="407" y="635737"/>
                </a:lnTo>
                <a:lnTo>
                  <a:pt x="0" y="635489"/>
                </a:lnTo>
                <a:close/>
                <a:moveTo>
                  <a:pt x="6503" y="631546"/>
                </a:moveTo>
                <a:lnTo>
                  <a:pt x="7722" y="631546"/>
                </a:lnTo>
                <a:lnTo>
                  <a:pt x="8332" y="634579"/>
                </a:lnTo>
                <a:lnTo>
                  <a:pt x="5284" y="635185"/>
                </a:lnTo>
                <a:lnTo>
                  <a:pt x="4674" y="633366"/>
                </a:lnTo>
                <a:close/>
                <a:moveTo>
                  <a:pt x="511359" y="625432"/>
                </a:moveTo>
                <a:cubicBezTo>
                  <a:pt x="512286" y="625737"/>
                  <a:pt x="513786" y="626804"/>
                  <a:pt x="515857" y="628634"/>
                </a:cubicBezTo>
                <a:cubicBezTo>
                  <a:pt x="517929" y="630463"/>
                  <a:pt x="520496" y="633054"/>
                  <a:pt x="523558" y="636408"/>
                </a:cubicBezTo>
                <a:cubicBezTo>
                  <a:pt x="526901" y="639762"/>
                  <a:pt x="529366" y="642353"/>
                  <a:pt x="530955" y="644183"/>
                </a:cubicBezTo>
                <a:cubicBezTo>
                  <a:pt x="532543" y="646012"/>
                  <a:pt x="533331" y="647079"/>
                  <a:pt x="533318" y="647384"/>
                </a:cubicBezTo>
                <a:lnTo>
                  <a:pt x="532708" y="649213"/>
                </a:lnTo>
                <a:lnTo>
                  <a:pt x="531488" y="649823"/>
                </a:lnTo>
                <a:cubicBezTo>
                  <a:pt x="530256" y="649493"/>
                  <a:pt x="528603" y="648476"/>
                  <a:pt x="526532" y="646774"/>
                </a:cubicBezTo>
                <a:cubicBezTo>
                  <a:pt x="524461" y="645072"/>
                  <a:pt x="522046" y="642836"/>
                  <a:pt x="519289" y="640067"/>
                </a:cubicBezTo>
                <a:cubicBezTo>
                  <a:pt x="516226" y="636738"/>
                  <a:pt x="513964" y="633944"/>
                  <a:pt x="512503" y="631682"/>
                </a:cubicBezTo>
                <a:cubicBezTo>
                  <a:pt x="511041" y="629421"/>
                  <a:pt x="510456" y="627541"/>
                  <a:pt x="510749" y="626042"/>
                </a:cubicBezTo>
                <a:close/>
                <a:moveTo>
                  <a:pt x="507699" y="603481"/>
                </a:moveTo>
                <a:cubicBezTo>
                  <a:pt x="508906" y="604078"/>
                  <a:pt x="510761" y="605628"/>
                  <a:pt x="513265" y="608130"/>
                </a:cubicBezTo>
                <a:cubicBezTo>
                  <a:pt x="515768" y="610633"/>
                  <a:pt x="518996" y="614164"/>
                  <a:pt x="522949" y="618725"/>
                </a:cubicBezTo>
                <a:lnTo>
                  <a:pt x="562598" y="663848"/>
                </a:lnTo>
                <a:cubicBezTo>
                  <a:pt x="562928" y="664737"/>
                  <a:pt x="563030" y="665398"/>
                  <a:pt x="562903" y="665829"/>
                </a:cubicBezTo>
                <a:cubicBezTo>
                  <a:pt x="562776" y="666261"/>
                  <a:pt x="562268" y="666617"/>
                  <a:pt x="561378" y="666897"/>
                </a:cubicBezTo>
                <a:lnTo>
                  <a:pt x="531488" y="637628"/>
                </a:lnTo>
                <a:cubicBezTo>
                  <a:pt x="523838" y="629409"/>
                  <a:pt x="517789" y="622676"/>
                  <a:pt x="513341" y="617429"/>
                </a:cubicBezTo>
                <a:cubicBezTo>
                  <a:pt x="508893" y="612183"/>
                  <a:pt x="506199" y="608346"/>
                  <a:pt x="505259" y="605920"/>
                </a:cubicBezTo>
                <a:lnTo>
                  <a:pt x="505869" y="604090"/>
                </a:lnTo>
                <a:close/>
                <a:moveTo>
                  <a:pt x="435778" y="588237"/>
                </a:moveTo>
                <a:lnTo>
                  <a:pt x="434560" y="589456"/>
                </a:lnTo>
                <a:lnTo>
                  <a:pt x="435169" y="591285"/>
                </a:lnTo>
                <a:cubicBezTo>
                  <a:pt x="437097" y="593115"/>
                  <a:pt x="438720" y="593724"/>
                  <a:pt x="440039" y="593115"/>
                </a:cubicBezTo>
                <a:lnTo>
                  <a:pt x="441256" y="591895"/>
                </a:lnTo>
                <a:lnTo>
                  <a:pt x="440648" y="590676"/>
                </a:lnTo>
                <a:cubicBezTo>
                  <a:pt x="439760" y="589774"/>
                  <a:pt x="438948" y="589138"/>
                  <a:pt x="438213" y="588770"/>
                </a:cubicBezTo>
                <a:cubicBezTo>
                  <a:pt x="437477" y="588402"/>
                  <a:pt x="436666" y="588224"/>
                  <a:pt x="435778" y="588237"/>
                </a:cubicBezTo>
                <a:close/>
                <a:moveTo>
                  <a:pt x="299873" y="581529"/>
                </a:moveTo>
                <a:lnTo>
                  <a:pt x="299264" y="582115"/>
                </a:lnTo>
                <a:cubicBezTo>
                  <a:pt x="298959" y="582737"/>
                  <a:pt x="298806" y="583627"/>
                  <a:pt x="298806" y="584783"/>
                </a:cubicBezTo>
                <a:cubicBezTo>
                  <a:pt x="298806" y="585939"/>
                  <a:pt x="298959" y="587286"/>
                  <a:pt x="299264" y="588823"/>
                </a:cubicBezTo>
                <a:lnTo>
                  <a:pt x="300483" y="588823"/>
                </a:lnTo>
                <a:cubicBezTo>
                  <a:pt x="301423" y="587285"/>
                  <a:pt x="302134" y="585939"/>
                  <a:pt x="302616" y="584786"/>
                </a:cubicBezTo>
                <a:cubicBezTo>
                  <a:pt x="303099" y="583632"/>
                  <a:pt x="303200" y="582750"/>
                  <a:pt x="302921" y="582139"/>
                </a:cubicBezTo>
                <a:close/>
                <a:moveTo>
                  <a:pt x="288900" y="576626"/>
                </a:moveTo>
                <a:lnTo>
                  <a:pt x="287681" y="577236"/>
                </a:lnTo>
                <a:cubicBezTo>
                  <a:pt x="287376" y="579967"/>
                  <a:pt x="287376" y="582127"/>
                  <a:pt x="287681" y="583715"/>
                </a:cubicBezTo>
                <a:cubicBezTo>
                  <a:pt x="287986" y="585304"/>
                  <a:pt x="288596" y="586396"/>
                  <a:pt x="289510" y="586993"/>
                </a:cubicBezTo>
                <a:lnTo>
                  <a:pt x="290729" y="586993"/>
                </a:lnTo>
                <a:lnTo>
                  <a:pt x="291948" y="585774"/>
                </a:lnTo>
                <a:cubicBezTo>
                  <a:pt x="292253" y="584846"/>
                  <a:pt x="292253" y="583652"/>
                  <a:pt x="291948" y="582191"/>
                </a:cubicBezTo>
                <a:cubicBezTo>
                  <a:pt x="291644" y="580730"/>
                  <a:pt x="291034" y="579078"/>
                  <a:pt x="290120" y="577236"/>
                </a:cubicBezTo>
                <a:close/>
                <a:moveTo>
                  <a:pt x="13209" y="571732"/>
                </a:moveTo>
                <a:cubicBezTo>
                  <a:pt x="9551" y="571732"/>
                  <a:pt x="7722" y="573566"/>
                  <a:pt x="7722" y="577234"/>
                </a:cubicBezTo>
                <a:cubicBezTo>
                  <a:pt x="7735" y="578749"/>
                  <a:pt x="8167" y="579691"/>
                  <a:pt x="9018" y="580061"/>
                </a:cubicBezTo>
                <a:cubicBezTo>
                  <a:pt x="9869" y="580430"/>
                  <a:pt x="11062" y="580303"/>
                  <a:pt x="12599" y="579679"/>
                </a:cubicBezTo>
                <a:cubicBezTo>
                  <a:pt x="12904" y="579348"/>
                  <a:pt x="13209" y="578787"/>
                  <a:pt x="13514" y="577998"/>
                </a:cubicBezTo>
                <a:cubicBezTo>
                  <a:pt x="13818" y="577208"/>
                  <a:pt x="14123" y="576342"/>
                  <a:pt x="14428" y="575400"/>
                </a:cubicBezTo>
                <a:cubicBezTo>
                  <a:pt x="14758" y="574177"/>
                  <a:pt x="14860" y="573260"/>
                  <a:pt x="14733" y="572649"/>
                </a:cubicBezTo>
                <a:cubicBezTo>
                  <a:pt x="14606" y="572038"/>
                  <a:pt x="14098" y="571732"/>
                  <a:pt x="13209" y="571732"/>
                </a:cubicBezTo>
                <a:close/>
                <a:moveTo>
                  <a:pt x="299873" y="566259"/>
                </a:moveTo>
                <a:cubicBezTo>
                  <a:pt x="298667" y="567809"/>
                  <a:pt x="298032" y="569435"/>
                  <a:pt x="297968" y="571137"/>
                </a:cubicBezTo>
                <a:cubicBezTo>
                  <a:pt x="297905" y="572840"/>
                  <a:pt x="298336" y="574466"/>
                  <a:pt x="299264" y="576016"/>
                </a:cubicBezTo>
                <a:cubicBezTo>
                  <a:pt x="300584" y="576626"/>
                  <a:pt x="301600" y="576626"/>
                  <a:pt x="302311" y="576016"/>
                </a:cubicBezTo>
                <a:cubicBezTo>
                  <a:pt x="302604" y="574784"/>
                  <a:pt x="302629" y="573437"/>
                  <a:pt x="302388" y="571976"/>
                </a:cubicBezTo>
                <a:cubicBezTo>
                  <a:pt x="302146" y="570515"/>
                  <a:pt x="301715" y="569016"/>
                  <a:pt x="301092" y="567478"/>
                </a:cubicBezTo>
                <a:close/>
                <a:moveTo>
                  <a:pt x="1497585" y="560756"/>
                </a:moveTo>
                <a:cubicBezTo>
                  <a:pt x="1494537" y="560147"/>
                  <a:pt x="1486002" y="567462"/>
                  <a:pt x="1471981" y="582702"/>
                </a:cubicBezTo>
                <a:lnTo>
                  <a:pt x="1447597" y="611353"/>
                </a:lnTo>
                <a:cubicBezTo>
                  <a:pt x="1442111" y="617449"/>
                  <a:pt x="1435406" y="627203"/>
                  <a:pt x="1427481" y="640614"/>
                </a:cubicBezTo>
                <a:cubicBezTo>
                  <a:pt x="1418235" y="657175"/>
                  <a:pt x="1413562" y="669773"/>
                  <a:pt x="1413460" y="678409"/>
                </a:cubicBezTo>
                <a:cubicBezTo>
                  <a:pt x="1413358" y="683794"/>
                  <a:pt x="1416000" y="686435"/>
                  <a:pt x="1421385" y="686334"/>
                </a:cubicBezTo>
                <a:cubicBezTo>
                  <a:pt x="1430529" y="686334"/>
                  <a:pt x="1444550" y="683286"/>
                  <a:pt x="1463447" y="677190"/>
                </a:cubicBezTo>
                <a:cubicBezTo>
                  <a:pt x="1482446" y="671195"/>
                  <a:pt x="1493216" y="666115"/>
                  <a:pt x="1495756" y="661950"/>
                </a:cubicBezTo>
                <a:cubicBezTo>
                  <a:pt x="1497483" y="659003"/>
                  <a:pt x="1498296" y="656362"/>
                  <a:pt x="1498194" y="654025"/>
                </a:cubicBezTo>
                <a:cubicBezTo>
                  <a:pt x="1498207" y="653136"/>
                  <a:pt x="1498029" y="652018"/>
                  <a:pt x="1497661" y="650672"/>
                </a:cubicBezTo>
                <a:cubicBezTo>
                  <a:pt x="1497293" y="649326"/>
                  <a:pt x="1496658" y="647599"/>
                  <a:pt x="1495756" y="645491"/>
                </a:cubicBezTo>
                <a:cubicBezTo>
                  <a:pt x="1494537" y="641731"/>
                  <a:pt x="1493927" y="639496"/>
                  <a:pt x="1493927" y="638785"/>
                </a:cubicBezTo>
                <a:cubicBezTo>
                  <a:pt x="1493927" y="637058"/>
                  <a:pt x="1495146" y="633197"/>
                  <a:pt x="1497585" y="627203"/>
                </a:cubicBezTo>
                <a:cubicBezTo>
                  <a:pt x="1499515" y="621005"/>
                  <a:pt x="1500531" y="616941"/>
                  <a:pt x="1500633" y="615011"/>
                </a:cubicBezTo>
                <a:cubicBezTo>
                  <a:pt x="1500645" y="597662"/>
                  <a:pt x="1500620" y="584658"/>
                  <a:pt x="1500556" y="575996"/>
                </a:cubicBezTo>
                <a:cubicBezTo>
                  <a:pt x="1500493" y="567335"/>
                  <a:pt x="1500315" y="562864"/>
                  <a:pt x="1500023" y="562585"/>
                </a:cubicBezTo>
                <a:close/>
                <a:moveTo>
                  <a:pt x="418060" y="560160"/>
                </a:moveTo>
                <a:lnTo>
                  <a:pt x="416840" y="560770"/>
                </a:lnTo>
                <a:cubicBezTo>
                  <a:pt x="416853" y="563489"/>
                  <a:pt x="417438" y="565674"/>
                  <a:pt x="418594" y="567326"/>
                </a:cubicBezTo>
                <a:cubicBezTo>
                  <a:pt x="419751" y="568978"/>
                  <a:pt x="421403" y="570248"/>
                  <a:pt x="423551" y="571137"/>
                </a:cubicBezTo>
                <a:lnTo>
                  <a:pt x="425381" y="569918"/>
                </a:lnTo>
                <a:lnTo>
                  <a:pt x="425381" y="568698"/>
                </a:lnTo>
                <a:cubicBezTo>
                  <a:pt x="424771" y="566551"/>
                  <a:pt x="423856" y="564747"/>
                  <a:pt x="422636" y="563286"/>
                </a:cubicBezTo>
                <a:cubicBezTo>
                  <a:pt x="421416" y="561825"/>
                  <a:pt x="419891" y="560783"/>
                  <a:pt x="418060" y="560160"/>
                </a:cubicBezTo>
                <a:close/>
                <a:moveTo>
                  <a:pt x="24867" y="554736"/>
                </a:moveTo>
                <a:cubicBezTo>
                  <a:pt x="23037" y="554637"/>
                  <a:pt x="22427" y="556050"/>
                  <a:pt x="23037" y="558975"/>
                </a:cubicBezTo>
                <a:cubicBezTo>
                  <a:pt x="23025" y="559303"/>
                  <a:pt x="23202" y="559555"/>
                  <a:pt x="23571" y="559731"/>
                </a:cubicBezTo>
                <a:cubicBezTo>
                  <a:pt x="23939" y="559907"/>
                  <a:pt x="24574" y="559857"/>
                  <a:pt x="25476" y="559580"/>
                </a:cubicBezTo>
                <a:cubicBezTo>
                  <a:pt x="26378" y="558975"/>
                  <a:pt x="27013" y="558370"/>
                  <a:pt x="27382" y="557765"/>
                </a:cubicBezTo>
                <a:cubicBezTo>
                  <a:pt x="27750" y="557160"/>
                  <a:pt x="27928" y="556556"/>
                  <a:pt x="27915" y="555951"/>
                </a:cubicBezTo>
                <a:cubicBezTo>
                  <a:pt x="27903" y="555636"/>
                  <a:pt x="27623" y="555358"/>
                  <a:pt x="27077" y="555117"/>
                </a:cubicBezTo>
                <a:cubicBezTo>
                  <a:pt x="26531" y="554876"/>
                  <a:pt x="25794" y="554749"/>
                  <a:pt x="24867" y="554736"/>
                </a:cubicBezTo>
                <a:close/>
                <a:moveTo>
                  <a:pt x="415040" y="552842"/>
                </a:moveTo>
                <a:cubicBezTo>
                  <a:pt x="413839" y="553173"/>
                  <a:pt x="412785" y="553579"/>
                  <a:pt x="411876" y="554062"/>
                </a:cubicBezTo>
                <a:cubicBezTo>
                  <a:pt x="410967" y="554545"/>
                  <a:pt x="410207" y="554951"/>
                  <a:pt x="409595" y="555282"/>
                </a:cubicBezTo>
                <a:lnTo>
                  <a:pt x="408984" y="557721"/>
                </a:lnTo>
                <a:lnTo>
                  <a:pt x="409595" y="559550"/>
                </a:lnTo>
                <a:lnTo>
                  <a:pt x="412040" y="560160"/>
                </a:lnTo>
                <a:lnTo>
                  <a:pt x="416240" y="555891"/>
                </a:lnTo>
                <a:lnTo>
                  <a:pt x="416840" y="554062"/>
                </a:lnTo>
                <a:close/>
                <a:moveTo>
                  <a:pt x="36983" y="544916"/>
                </a:moveTo>
                <a:lnTo>
                  <a:pt x="34545" y="546126"/>
                </a:lnTo>
                <a:lnTo>
                  <a:pt x="34545" y="547345"/>
                </a:lnTo>
                <a:lnTo>
                  <a:pt x="35764" y="548564"/>
                </a:lnTo>
                <a:lnTo>
                  <a:pt x="36983" y="548564"/>
                </a:lnTo>
                <a:cubicBezTo>
                  <a:pt x="38202" y="547953"/>
                  <a:pt x="38202" y="546737"/>
                  <a:pt x="36983" y="544916"/>
                </a:cubicBezTo>
                <a:close/>
                <a:moveTo>
                  <a:pt x="23037" y="541505"/>
                </a:moveTo>
                <a:cubicBezTo>
                  <a:pt x="22556" y="541441"/>
                  <a:pt x="22150" y="541568"/>
                  <a:pt x="21819" y="541884"/>
                </a:cubicBezTo>
                <a:lnTo>
                  <a:pt x="21210" y="543097"/>
                </a:lnTo>
                <a:cubicBezTo>
                  <a:pt x="21540" y="543413"/>
                  <a:pt x="21946" y="543692"/>
                  <a:pt x="22429" y="543932"/>
                </a:cubicBezTo>
                <a:cubicBezTo>
                  <a:pt x="22912" y="544172"/>
                  <a:pt x="23318" y="544298"/>
                  <a:pt x="23648" y="544311"/>
                </a:cubicBezTo>
                <a:lnTo>
                  <a:pt x="24247" y="542491"/>
                </a:lnTo>
                <a:cubicBezTo>
                  <a:pt x="23922" y="541897"/>
                  <a:pt x="23519" y="541568"/>
                  <a:pt x="23037" y="541505"/>
                </a:cubicBezTo>
                <a:close/>
                <a:moveTo>
                  <a:pt x="38812" y="539457"/>
                </a:moveTo>
                <a:lnTo>
                  <a:pt x="36983" y="540064"/>
                </a:lnTo>
                <a:lnTo>
                  <a:pt x="36374" y="541277"/>
                </a:lnTo>
                <a:cubicBezTo>
                  <a:pt x="36983" y="542592"/>
                  <a:pt x="37593" y="542996"/>
                  <a:pt x="38202" y="542491"/>
                </a:cubicBezTo>
                <a:lnTo>
                  <a:pt x="40031" y="540670"/>
                </a:lnTo>
                <a:close/>
                <a:moveTo>
                  <a:pt x="28525" y="532771"/>
                </a:moveTo>
                <a:cubicBezTo>
                  <a:pt x="28017" y="533382"/>
                  <a:pt x="27814" y="534605"/>
                  <a:pt x="27915" y="536438"/>
                </a:cubicBezTo>
                <a:cubicBezTo>
                  <a:pt x="28220" y="537953"/>
                  <a:pt x="28677" y="539048"/>
                  <a:pt x="29287" y="539723"/>
                </a:cubicBezTo>
                <a:cubicBezTo>
                  <a:pt x="29897" y="540397"/>
                  <a:pt x="30659" y="540728"/>
                  <a:pt x="31573" y="540716"/>
                </a:cubicBezTo>
                <a:cubicBezTo>
                  <a:pt x="33084" y="540728"/>
                  <a:pt x="34176" y="540397"/>
                  <a:pt x="34850" y="539723"/>
                </a:cubicBezTo>
                <a:cubicBezTo>
                  <a:pt x="35523" y="539048"/>
                  <a:pt x="35853" y="537953"/>
                  <a:pt x="35840" y="536438"/>
                </a:cubicBezTo>
                <a:cubicBezTo>
                  <a:pt x="35840" y="534605"/>
                  <a:pt x="33402" y="533382"/>
                  <a:pt x="28525" y="532771"/>
                </a:cubicBezTo>
                <a:close/>
                <a:moveTo>
                  <a:pt x="57710" y="527304"/>
                </a:moveTo>
                <a:lnTo>
                  <a:pt x="58319" y="529133"/>
                </a:lnTo>
                <a:lnTo>
                  <a:pt x="56490" y="529743"/>
                </a:lnTo>
                <a:lnTo>
                  <a:pt x="55271" y="528524"/>
                </a:lnTo>
                <a:close/>
                <a:moveTo>
                  <a:pt x="392482" y="521170"/>
                </a:moveTo>
                <a:lnTo>
                  <a:pt x="391871" y="522970"/>
                </a:lnTo>
                <a:cubicBezTo>
                  <a:pt x="392482" y="524690"/>
                  <a:pt x="394926" y="529158"/>
                  <a:pt x="399205" y="536376"/>
                </a:cubicBezTo>
                <a:cubicBezTo>
                  <a:pt x="401344" y="539743"/>
                  <a:pt x="403024" y="542767"/>
                  <a:pt x="404247" y="545448"/>
                </a:cubicBezTo>
                <a:cubicBezTo>
                  <a:pt x="405469" y="548129"/>
                  <a:pt x="406233" y="550390"/>
                  <a:pt x="406539" y="552232"/>
                </a:cubicBezTo>
                <a:lnTo>
                  <a:pt x="407761" y="552842"/>
                </a:lnTo>
                <a:cubicBezTo>
                  <a:pt x="409289" y="552830"/>
                  <a:pt x="410509" y="552550"/>
                  <a:pt x="411422" y="552004"/>
                </a:cubicBezTo>
                <a:cubicBezTo>
                  <a:pt x="412334" y="551457"/>
                  <a:pt x="412940" y="550720"/>
                  <a:pt x="413240" y="549793"/>
                </a:cubicBezTo>
                <a:cubicBezTo>
                  <a:pt x="413228" y="549463"/>
                  <a:pt x="412493" y="548141"/>
                  <a:pt x="411035" y="545829"/>
                </a:cubicBezTo>
                <a:cubicBezTo>
                  <a:pt x="409578" y="543517"/>
                  <a:pt x="407468" y="540366"/>
                  <a:pt x="404705" y="536376"/>
                </a:cubicBezTo>
                <a:lnTo>
                  <a:pt x="393704" y="521170"/>
                </a:lnTo>
                <a:close/>
                <a:moveTo>
                  <a:pt x="277928" y="520570"/>
                </a:moveTo>
                <a:lnTo>
                  <a:pt x="279147" y="521170"/>
                </a:lnTo>
                <a:lnTo>
                  <a:pt x="279756" y="523571"/>
                </a:lnTo>
                <a:lnTo>
                  <a:pt x="279147" y="525399"/>
                </a:lnTo>
                <a:lnTo>
                  <a:pt x="277928" y="526009"/>
                </a:lnTo>
                <a:lnTo>
                  <a:pt x="276708" y="525399"/>
                </a:lnTo>
                <a:cubicBezTo>
                  <a:pt x="276099" y="524280"/>
                  <a:pt x="276099" y="522870"/>
                  <a:pt x="276708" y="521170"/>
                </a:cubicBezTo>
                <a:close/>
                <a:moveTo>
                  <a:pt x="315723" y="518159"/>
                </a:moveTo>
                <a:lnTo>
                  <a:pt x="317552" y="518770"/>
                </a:lnTo>
                <a:cubicBezTo>
                  <a:pt x="318161" y="519270"/>
                  <a:pt x="318771" y="520670"/>
                  <a:pt x="319380" y="522970"/>
                </a:cubicBezTo>
                <a:lnTo>
                  <a:pt x="317552" y="524180"/>
                </a:lnTo>
                <a:lnTo>
                  <a:pt x="315723" y="523571"/>
                </a:lnTo>
                <a:lnTo>
                  <a:pt x="313894" y="520570"/>
                </a:lnTo>
                <a:close/>
                <a:moveTo>
                  <a:pt x="61373" y="518105"/>
                </a:moveTo>
                <a:lnTo>
                  <a:pt x="63812" y="518105"/>
                </a:lnTo>
                <a:cubicBezTo>
                  <a:pt x="64143" y="518423"/>
                  <a:pt x="64397" y="518856"/>
                  <a:pt x="64575" y="519404"/>
                </a:cubicBezTo>
                <a:cubicBezTo>
                  <a:pt x="64752" y="519951"/>
                  <a:pt x="64702" y="520537"/>
                  <a:pt x="64422" y="521160"/>
                </a:cubicBezTo>
                <a:cubicBezTo>
                  <a:pt x="64143" y="521453"/>
                  <a:pt x="63787" y="521631"/>
                  <a:pt x="63355" y="521695"/>
                </a:cubicBezTo>
                <a:cubicBezTo>
                  <a:pt x="62923" y="521759"/>
                  <a:pt x="62262" y="521784"/>
                  <a:pt x="61373" y="521772"/>
                </a:cubicBezTo>
                <a:cubicBezTo>
                  <a:pt x="59543" y="521160"/>
                  <a:pt x="59543" y="519938"/>
                  <a:pt x="61373" y="518105"/>
                </a:cubicBezTo>
                <a:close/>
                <a:moveTo>
                  <a:pt x="37667" y="516865"/>
                </a:moveTo>
                <a:cubicBezTo>
                  <a:pt x="35240" y="517466"/>
                  <a:pt x="33996" y="518710"/>
                  <a:pt x="33935" y="520599"/>
                </a:cubicBezTo>
                <a:cubicBezTo>
                  <a:pt x="33921" y="523329"/>
                  <a:pt x="34254" y="525336"/>
                  <a:pt x="34935" y="526619"/>
                </a:cubicBezTo>
                <a:cubicBezTo>
                  <a:pt x="35616" y="527901"/>
                  <a:pt x="36731" y="528536"/>
                  <a:pt x="38279" y="528524"/>
                </a:cubicBezTo>
                <a:cubicBezTo>
                  <a:pt x="39510" y="528538"/>
                  <a:pt x="40398" y="527747"/>
                  <a:pt x="40943" y="526153"/>
                </a:cubicBezTo>
                <a:cubicBezTo>
                  <a:pt x="41489" y="524558"/>
                  <a:pt x="41616" y="522073"/>
                  <a:pt x="41327" y="518700"/>
                </a:cubicBezTo>
                <a:cubicBezTo>
                  <a:pt x="41326" y="517476"/>
                  <a:pt x="40106" y="516865"/>
                  <a:pt x="37667" y="516865"/>
                </a:cubicBezTo>
                <a:close/>
                <a:moveTo>
                  <a:pt x="54662" y="509550"/>
                </a:moveTo>
                <a:cubicBezTo>
                  <a:pt x="53722" y="509550"/>
                  <a:pt x="52401" y="510619"/>
                  <a:pt x="50699" y="512758"/>
                </a:cubicBezTo>
                <a:cubicBezTo>
                  <a:pt x="48997" y="514897"/>
                  <a:pt x="47067" y="518105"/>
                  <a:pt x="44908" y="522383"/>
                </a:cubicBezTo>
                <a:lnTo>
                  <a:pt x="40031" y="532715"/>
                </a:lnTo>
                <a:lnTo>
                  <a:pt x="43689" y="534543"/>
                </a:lnTo>
                <a:lnTo>
                  <a:pt x="54662" y="516272"/>
                </a:lnTo>
                <a:cubicBezTo>
                  <a:pt x="56490" y="513216"/>
                  <a:pt x="57100" y="511383"/>
                  <a:pt x="56490" y="510772"/>
                </a:cubicBezTo>
                <a:cubicBezTo>
                  <a:pt x="56186" y="510453"/>
                  <a:pt x="55881" y="510173"/>
                  <a:pt x="55576" y="509932"/>
                </a:cubicBezTo>
                <a:cubicBezTo>
                  <a:pt x="55271" y="509690"/>
                  <a:pt x="54966" y="509562"/>
                  <a:pt x="54662" y="509550"/>
                </a:cubicBezTo>
                <a:close/>
                <a:moveTo>
                  <a:pt x="39498" y="508407"/>
                </a:moveTo>
                <a:lnTo>
                  <a:pt x="38888" y="511455"/>
                </a:lnTo>
                <a:cubicBezTo>
                  <a:pt x="39498" y="511963"/>
                  <a:pt x="40717" y="512166"/>
                  <a:pt x="42546" y="512064"/>
                </a:cubicBezTo>
                <a:lnTo>
                  <a:pt x="43151" y="510845"/>
                </a:lnTo>
                <a:lnTo>
                  <a:pt x="42546" y="509016"/>
                </a:lnTo>
                <a:close/>
                <a:moveTo>
                  <a:pt x="316942" y="493720"/>
                </a:moveTo>
                <a:lnTo>
                  <a:pt x="319380" y="494331"/>
                </a:lnTo>
                <a:lnTo>
                  <a:pt x="321209" y="496163"/>
                </a:lnTo>
                <a:cubicBezTo>
                  <a:pt x="322136" y="498315"/>
                  <a:pt x="322416" y="500122"/>
                  <a:pt x="322047" y="501586"/>
                </a:cubicBezTo>
                <a:cubicBezTo>
                  <a:pt x="321679" y="503050"/>
                  <a:pt x="320587" y="504094"/>
                  <a:pt x="318771" y="504717"/>
                </a:cubicBezTo>
                <a:lnTo>
                  <a:pt x="317552" y="504717"/>
                </a:lnTo>
                <a:cubicBezTo>
                  <a:pt x="316650" y="504424"/>
                  <a:pt x="316015" y="503483"/>
                  <a:pt x="315647" y="501891"/>
                </a:cubicBezTo>
                <a:cubicBezTo>
                  <a:pt x="315278" y="500300"/>
                  <a:pt x="315100" y="497984"/>
                  <a:pt x="315113" y="494941"/>
                </a:cubicBezTo>
                <a:close/>
                <a:moveTo>
                  <a:pt x="210549" y="488290"/>
                </a:moveTo>
                <a:cubicBezTo>
                  <a:pt x="210948" y="487985"/>
                  <a:pt x="211422" y="487985"/>
                  <a:pt x="211971" y="488290"/>
                </a:cubicBezTo>
                <a:cubicBezTo>
                  <a:pt x="212570" y="488569"/>
                  <a:pt x="213019" y="488925"/>
                  <a:pt x="213318" y="489357"/>
                </a:cubicBezTo>
                <a:cubicBezTo>
                  <a:pt x="213617" y="489789"/>
                  <a:pt x="213767" y="490449"/>
                  <a:pt x="213767" y="491338"/>
                </a:cubicBezTo>
                <a:lnTo>
                  <a:pt x="211971" y="494996"/>
                </a:lnTo>
                <a:cubicBezTo>
                  <a:pt x="211047" y="494678"/>
                  <a:pt x="210347" y="494094"/>
                  <a:pt x="209871" y="493243"/>
                </a:cubicBezTo>
                <a:cubicBezTo>
                  <a:pt x="209395" y="492392"/>
                  <a:pt x="209297" y="491351"/>
                  <a:pt x="209576" y="490119"/>
                </a:cubicBezTo>
                <a:cubicBezTo>
                  <a:pt x="209826" y="489204"/>
                  <a:pt x="210150" y="488595"/>
                  <a:pt x="210549" y="488290"/>
                </a:cubicBezTo>
                <a:close/>
                <a:moveTo>
                  <a:pt x="55345" y="486385"/>
                </a:moveTo>
                <a:cubicBezTo>
                  <a:pt x="54722" y="486398"/>
                  <a:pt x="54138" y="486677"/>
                  <a:pt x="53591" y="487223"/>
                </a:cubicBezTo>
                <a:cubicBezTo>
                  <a:pt x="53045" y="487769"/>
                  <a:pt x="52613" y="488506"/>
                  <a:pt x="52295" y="489433"/>
                </a:cubicBezTo>
                <a:cubicBezTo>
                  <a:pt x="51686" y="491262"/>
                  <a:pt x="52295" y="492481"/>
                  <a:pt x="54125" y="493091"/>
                </a:cubicBezTo>
                <a:cubicBezTo>
                  <a:pt x="55014" y="493091"/>
                  <a:pt x="55675" y="492786"/>
                  <a:pt x="56107" y="492176"/>
                </a:cubicBezTo>
                <a:cubicBezTo>
                  <a:pt x="56539" y="491567"/>
                  <a:pt x="56894" y="490652"/>
                  <a:pt x="57174" y="489433"/>
                </a:cubicBezTo>
                <a:cubicBezTo>
                  <a:pt x="57784" y="487503"/>
                  <a:pt x="57174" y="486487"/>
                  <a:pt x="55345" y="486385"/>
                </a:cubicBezTo>
                <a:close/>
                <a:moveTo>
                  <a:pt x="307798" y="484562"/>
                </a:moveTo>
                <a:lnTo>
                  <a:pt x="309017" y="484562"/>
                </a:lnTo>
                <a:cubicBezTo>
                  <a:pt x="311456" y="486389"/>
                  <a:pt x="312065" y="489441"/>
                  <a:pt x="310846" y="493720"/>
                </a:cubicBezTo>
                <a:lnTo>
                  <a:pt x="309017" y="494331"/>
                </a:lnTo>
                <a:lnTo>
                  <a:pt x="307798" y="493109"/>
                </a:lnTo>
                <a:cubicBezTo>
                  <a:pt x="307188" y="491568"/>
                  <a:pt x="306884" y="490066"/>
                  <a:pt x="306884" y="488603"/>
                </a:cubicBezTo>
                <a:cubicBezTo>
                  <a:pt x="306884" y="487140"/>
                  <a:pt x="307188" y="485793"/>
                  <a:pt x="307798" y="484562"/>
                </a:cubicBezTo>
                <a:close/>
                <a:moveTo>
                  <a:pt x="319990" y="477927"/>
                </a:moveTo>
                <a:lnTo>
                  <a:pt x="321209" y="477927"/>
                </a:lnTo>
                <a:lnTo>
                  <a:pt x="322428" y="480943"/>
                </a:lnTo>
                <a:lnTo>
                  <a:pt x="321209" y="482753"/>
                </a:lnTo>
                <a:lnTo>
                  <a:pt x="318771" y="481546"/>
                </a:lnTo>
                <a:lnTo>
                  <a:pt x="318771" y="479133"/>
                </a:lnTo>
                <a:close/>
                <a:moveTo>
                  <a:pt x="61443" y="477927"/>
                </a:moveTo>
                <a:cubicBezTo>
                  <a:pt x="60541" y="477647"/>
                  <a:pt x="59753" y="477749"/>
                  <a:pt x="59080" y="478232"/>
                </a:cubicBezTo>
                <a:cubicBezTo>
                  <a:pt x="58406" y="478714"/>
                  <a:pt x="57771" y="479425"/>
                  <a:pt x="57174" y="480365"/>
                </a:cubicBezTo>
                <a:cubicBezTo>
                  <a:pt x="56552" y="481849"/>
                  <a:pt x="56272" y="482955"/>
                  <a:pt x="56336" y="483682"/>
                </a:cubicBezTo>
                <a:cubicBezTo>
                  <a:pt x="56399" y="484409"/>
                  <a:pt x="56882" y="484910"/>
                  <a:pt x="57784" y="485185"/>
                </a:cubicBezTo>
                <a:cubicBezTo>
                  <a:pt x="58991" y="485460"/>
                  <a:pt x="59931" y="485360"/>
                  <a:pt x="60604" y="484885"/>
                </a:cubicBezTo>
                <a:cubicBezTo>
                  <a:pt x="61278" y="484410"/>
                  <a:pt x="61761" y="483710"/>
                  <a:pt x="62053" y="482785"/>
                </a:cubicBezTo>
                <a:cubicBezTo>
                  <a:pt x="62330" y="481562"/>
                  <a:pt x="62380" y="480526"/>
                  <a:pt x="62203" y="479677"/>
                </a:cubicBezTo>
                <a:cubicBezTo>
                  <a:pt x="62026" y="478828"/>
                  <a:pt x="61773" y="478245"/>
                  <a:pt x="61443" y="477927"/>
                </a:cubicBezTo>
                <a:close/>
                <a:moveTo>
                  <a:pt x="376683" y="477317"/>
                </a:moveTo>
                <a:lnTo>
                  <a:pt x="378489" y="477927"/>
                </a:lnTo>
                <a:lnTo>
                  <a:pt x="383314" y="482753"/>
                </a:lnTo>
                <a:lnTo>
                  <a:pt x="382703" y="485166"/>
                </a:lnTo>
                <a:lnTo>
                  <a:pt x="379693" y="484562"/>
                </a:lnTo>
                <a:cubicBezTo>
                  <a:pt x="378815" y="483356"/>
                  <a:pt x="378163" y="482300"/>
                  <a:pt x="377736" y="481395"/>
                </a:cubicBezTo>
                <a:cubicBezTo>
                  <a:pt x="377310" y="480491"/>
                  <a:pt x="376959" y="479737"/>
                  <a:pt x="376683" y="479133"/>
                </a:cubicBezTo>
                <a:close/>
                <a:moveTo>
                  <a:pt x="208281" y="458356"/>
                </a:moveTo>
                <a:lnTo>
                  <a:pt x="209500" y="458356"/>
                </a:lnTo>
                <a:cubicBezTo>
                  <a:pt x="209817" y="458684"/>
                  <a:pt x="210097" y="459088"/>
                  <a:pt x="210338" y="459569"/>
                </a:cubicBezTo>
                <a:cubicBezTo>
                  <a:pt x="210579" y="460049"/>
                  <a:pt x="210707" y="460453"/>
                  <a:pt x="210719" y="460782"/>
                </a:cubicBezTo>
                <a:lnTo>
                  <a:pt x="208281" y="462004"/>
                </a:lnTo>
                <a:lnTo>
                  <a:pt x="207062" y="460782"/>
                </a:lnTo>
                <a:lnTo>
                  <a:pt x="207062" y="459569"/>
                </a:lnTo>
                <a:close/>
                <a:moveTo>
                  <a:pt x="316942" y="457810"/>
                </a:moveTo>
                <a:lnTo>
                  <a:pt x="318161" y="457810"/>
                </a:lnTo>
                <a:lnTo>
                  <a:pt x="318771" y="459029"/>
                </a:lnTo>
                <a:cubicBezTo>
                  <a:pt x="319088" y="461137"/>
                  <a:pt x="319215" y="462712"/>
                  <a:pt x="319152" y="463754"/>
                </a:cubicBezTo>
                <a:cubicBezTo>
                  <a:pt x="319088" y="464795"/>
                  <a:pt x="318758" y="465455"/>
                  <a:pt x="318161" y="465735"/>
                </a:cubicBezTo>
                <a:cubicBezTo>
                  <a:pt x="316840" y="466344"/>
                  <a:pt x="315824" y="466344"/>
                  <a:pt x="315113" y="465735"/>
                </a:cubicBezTo>
                <a:cubicBezTo>
                  <a:pt x="314402" y="465024"/>
                  <a:pt x="313996" y="464008"/>
                  <a:pt x="313894" y="462687"/>
                </a:cubicBezTo>
                <a:cubicBezTo>
                  <a:pt x="314605" y="460147"/>
                  <a:pt x="315621" y="458521"/>
                  <a:pt x="316942" y="457810"/>
                </a:cubicBezTo>
                <a:close/>
                <a:moveTo>
                  <a:pt x="81636" y="456210"/>
                </a:moveTo>
                <a:cubicBezTo>
                  <a:pt x="81205" y="456146"/>
                  <a:pt x="80544" y="456273"/>
                  <a:pt x="79655" y="456591"/>
                </a:cubicBezTo>
                <a:cubicBezTo>
                  <a:pt x="79058" y="456921"/>
                  <a:pt x="78728" y="457327"/>
                  <a:pt x="78665" y="457810"/>
                </a:cubicBezTo>
                <a:cubicBezTo>
                  <a:pt x="78601" y="458293"/>
                  <a:pt x="78728" y="458699"/>
                  <a:pt x="79046" y="459029"/>
                </a:cubicBezTo>
                <a:cubicBezTo>
                  <a:pt x="79363" y="459359"/>
                  <a:pt x="79795" y="459613"/>
                  <a:pt x="80341" y="459791"/>
                </a:cubicBezTo>
                <a:cubicBezTo>
                  <a:pt x="80887" y="459969"/>
                  <a:pt x="81471" y="459918"/>
                  <a:pt x="82094" y="459639"/>
                </a:cubicBezTo>
                <a:lnTo>
                  <a:pt x="82703" y="457200"/>
                </a:lnTo>
                <a:cubicBezTo>
                  <a:pt x="82424" y="456603"/>
                  <a:pt x="82068" y="456273"/>
                  <a:pt x="81636" y="456210"/>
                </a:cubicBezTo>
                <a:close/>
                <a:moveTo>
                  <a:pt x="319990" y="446228"/>
                </a:moveTo>
                <a:lnTo>
                  <a:pt x="321819" y="447447"/>
                </a:lnTo>
                <a:cubicBezTo>
                  <a:pt x="322124" y="448336"/>
                  <a:pt x="322276" y="449149"/>
                  <a:pt x="322276" y="449885"/>
                </a:cubicBezTo>
                <a:cubicBezTo>
                  <a:pt x="322276" y="450622"/>
                  <a:pt x="322124" y="451435"/>
                  <a:pt x="321819" y="452324"/>
                </a:cubicBezTo>
                <a:lnTo>
                  <a:pt x="319990" y="453543"/>
                </a:lnTo>
                <a:lnTo>
                  <a:pt x="316332" y="452933"/>
                </a:lnTo>
                <a:lnTo>
                  <a:pt x="315723" y="451104"/>
                </a:lnTo>
                <a:cubicBezTo>
                  <a:pt x="315621" y="447345"/>
                  <a:pt x="317044" y="445720"/>
                  <a:pt x="319990" y="446228"/>
                </a:cubicBezTo>
                <a:close/>
                <a:moveTo>
                  <a:pt x="208281" y="437922"/>
                </a:moveTo>
                <a:cubicBezTo>
                  <a:pt x="208763" y="438163"/>
                  <a:pt x="209170" y="438900"/>
                  <a:pt x="209500" y="440132"/>
                </a:cubicBezTo>
                <a:cubicBezTo>
                  <a:pt x="209830" y="441021"/>
                  <a:pt x="209932" y="441833"/>
                  <a:pt x="209805" y="442570"/>
                </a:cubicBezTo>
                <a:cubicBezTo>
                  <a:pt x="209678" y="443307"/>
                  <a:pt x="209170" y="444119"/>
                  <a:pt x="208281" y="445008"/>
                </a:cubicBezTo>
                <a:cubicBezTo>
                  <a:pt x="207163" y="446736"/>
                  <a:pt x="206350" y="446329"/>
                  <a:pt x="205842" y="443789"/>
                </a:cubicBezTo>
                <a:cubicBezTo>
                  <a:pt x="205512" y="442557"/>
                  <a:pt x="205411" y="441516"/>
                  <a:pt x="205538" y="440665"/>
                </a:cubicBezTo>
                <a:cubicBezTo>
                  <a:pt x="205665" y="439814"/>
                  <a:pt x="206173" y="439230"/>
                  <a:pt x="207062" y="438912"/>
                </a:cubicBezTo>
                <a:cubicBezTo>
                  <a:pt x="207392" y="438011"/>
                  <a:pt x="207798" y="437680"/>
                  <a:pt x="208281" y="437922"/>
                </a:cubicBezTo>
                <a:close/>
                <a:moveTo>
                  <a:pt x="1607846" y="432131"/>
                </a:moveTo>
                <a:cubicBezTo>
                  <a:pt x="1606296" y="432118"/>
                  <a:pt x="1602995" y="433362"/>
                  <a:pt x="1597940" y="435864"/>
                </a:cubicBezTo>
                <a:cubicBezTo>
                  <a:pt x="1592885" y="438366"/>
                  <a:pt x="1586231" y="442202"/>
                  <a:pt x="1577976" y="447371"/>
                </a:cubicBezTo>
                <a:lnTo>
                  <a:pt x="1551763" y="464439"/>
                </a:lnTo>
                <a:lnTo>
                  <a:pt x="1551763" y="466878"/>
                </a:lnTo>
                <a:lnTo>
                  <a:pt x="1554201" y="467487"/>
                </a:lnTo>
                <a:cubicBezTo>
                  <a:pt x="1556017" y="466878"/>
                  <a:pt x="1558329" y="465963"/>
                  <a:pt x="1561136" y="464744"/>
                </a:cubicBezTo>
                <a:cubicBezTo>
                  <a:pt x="1563944" y="463525"/>
                  <a:pt x="1567324" y="462001"/>
                  <a:pt x="1571278" y="460172"/>
                </a:cubicBezTo>
                <a:cubicBezTo>
                  <a:pt x="1573815" y="457023"/>
                  <a:pt x="1578486" y="453568"/>
                  <a:pt x="1585291" y="449809"/>
                </a:cubicBezTo>
                <a:cubicBezTo>
                  <a:pt x="1586510" y="451638"/>
                  <a:pt x="1587120" y="454076"/>
                  <a:pt x="1587120" y="457124"/>
                </a:cubicBezTo>
                <a:cubicBezTo>
                  <a:pt x="1588669" y="458674"/>
                  <a:pt x="1590295" y="459537"/>
                  <a:pt x="1591996" y="459715"/>
                </a:cubicBezTo>
                <a:cubicBezTo>
                  <a:pt x="1593698" y="459893"/>
                  <a:pt x="1595324" y="459232"/>
                  <a:pt x="1596873" y="457734"/>
                </a:cubicBezTo>
                <a:lnTo>
                  <a:pt x="1598092" y="455905"/>
                </a:lnTo>
                <a:lnTo>
                  <a:pt x="1596873" y="453467"/>
                </a:lnTo>
                <a:lnTo>
                  <a:pt x="1587120" y="450419"/>
                </a:lnTo>
                <a:lnTo>
                  <a:pt x="1586510" y="448590"/>
                </a:lnTo>
                <a:lnTo>
                  <a:pt x="1608456" y="436398"/>
                </a:lnTo>
                <a:close/>
                <a:moveTo>
                  <a:pt x="218034" y="427875"/>
                </a:moveTo>
                <a:lnTo>
                  <a:pt x="219254" y="427875"/>
                </a:lnTo>
                <a:lnTo>
                  <a:pt x="220473" y="429097"/>
                </a:lnTo>
                <a:lnTo>
                  <a:pt x="219863" y="431541"/>
                </a:lnTo>
                <a:lnTo>
                  <a:pt x="218034" y="432152"/>
                </a:lnTo>
                <a:lnTo>
                  <a:pt x="216815" y="430930"/>
                </a:lnTo>
                <a:lnTo>
                  <a:pt x="216815" y="429097"/>
                </a:lnTo>
                <a:close/>
                <a:moveTo>
                  <a:pt x="154103" y="422987"/>
                </a:moveTo>
                <a:lnTo>
                  <a:pt x="151054" y="424819"/>
                </a:lnTo>
                <a:lnTo>
                  <a:pt x="151664" y="426041"/>
                </a:lnTo>
                <a:cubicBezTo>
                  <a:pt x="152286" y="426347"/>
                  <a:pt x="152871" y="426500"/>
                  <a:pt x="153417" y="426500"/>
                </a:cubicBezTo>
                <a:cubicBezTo>
                  <a:pt x="153963" y="426500"/>
                  <a:pt x="154395" y="426347"/>
                  <a:pt x="154712" y="426041"/>
                </a:cubicBezTo>
                <a:cubicBezTo>
                  <a:pt x="155599" y="425761"/>
                  <a:pt x="155953" y="425405"/>
                  <a:pt x="155776" y="424972"/>
                </a:cubicBezTo>
                <a:cubicBezTo>
                  <a:pt x="155598" y="424539"/>
                  <a:pt x="155041" y="423878"/>
                  <a:pt x="154103" y="422987"/>
                </a:cubicBezTo>
                <a:close/>
                <a:moveTo>
                  <a:pt x="160201" y="415138"/>
                </a:moveTo>
                <a:lnTo>
                  <a:pt x="158372" y="415748"/>
                </a:lnTo>
                <a:cubicBezTo>
                  <a:pt x="158385" y="416370"/>
                  <a:pt x="158512" y="416954"/>
                  <a:pt x="158753" y="417499"/>
                </a:cubicBezTo>
                <a:cubicBezTo>
                  <a:pt x="158994" y="418044"/>
                  <a:pt x="159274" y="418473"/>
                  <a:pt x="159591" y="418786"/>
                </a:cubicBezTo>
                <a:lnTo>
                  <a:pt x="161418" y="417576"/>
                </a:lnTo>
                <a:lnTo>
                  <a:pt x="161418" y="416357"/>
                </a:lnTo>
                <a:close/>
                <a:moveTo>
                  <a:pt x="159513" y="397460"/>
                </a:moveTo>
                <a:lnTo>
                  <a:pt x="158294" y="401724"/>
                </a:lnTo>
                <a:cubicBezTo>
                  <a:pt x="158903" y="402431"/>
                  <a:pt x="160122" y="402229"/>
                  <a:pt x="161951" y="401117"/>
                </a:cubicBezTo>
                <a:cubicBezTo>
                  <a:pt x="161443" y="398679"/>
                  <a:pt x="160630" y="397460"/>
                  <a:pt x="159513" y="397460"/>
                </a:cubicBezTo>
                <a:close/>
                <a:moveTo>
                  <a:pt x="310846" y="391973"/>
                </a:moveTo>
                <a:lnTo>
                  <a:pt x="309627" y="393802"/>
                </a:lnTo>
                <a:lnTo>
                  <a:pt x="309627" y="413309"/>
                </a:lnTo>
                <a:lnTo>
                  <a:pt x="315723" y="414528"/>
                </a:lnTo>
                <a:lnTo>
                  <a:pt x="316942" y="413919"/>
                </a:lnTo>
                <a:cubicBezTo>
                  <a:pt x="318441" y="412407"/>
                  <a:pt x="319253" y="410553"/>
                  <a:pt x="319380" y="408356"/>
                </a:cubicBezTo>
                <a:cubicBezTo>
                  <a:pt x="319507" y="406159"/>
                  <a:pt x="319101" y="403543"/>
                  <a:pt x="318161" y="400508"/>
                </a:cubicBezTo>
                <a:lnTo>
                  <a:pt x="315113" y="397460"/>
                </a:lnTo>
                <a:cubicBezTo>
                  <a:pt x="315723" y="395732"/>
                  <a:pt x="315723" y="394310"/>
                  <a:pt x="315113" y="393192"/>
                </a:cubicBezTo>
                <a:lnTo>
                  <a:pt x="312675" y="391973"/>
                </a:lnTo>
                <a:close/>
                <a:moveTo>
                  <a:pt x="155398" y="391634"/>
                </a:moveTo>
                <a:cubicBezTo>
                  <a:pt x="155093" y="391509"/>
                  <a:pt x="154636" y="391609"/>
                  <a:pt x="154026" y="391935"/>
                </a:cubicBezTo>
                <a:lnTo>
                  <a:pt x="152198" y="394945"/>
                </a:lnTo>
                <a:lnTo>
                  <a:pt x="153417" y="396164"/>
                </a:lnTo>
                <a:lnTo>
                  <a:pt x="154636" y="396164"/>
                </a:lnTo>
                <a:lnTo>
                  <a:pt x="155855" y="394945"/>
                </a:lnTo>
                <a:lnTo>
                  <a:pt x="155855" y="393139"/>
                </a:lnTo>
                <a:cubicBezTo>
                  <a:pt x="155855" y="392261"/>
                  <a:pt x="155703" y="391759"/>
                  <a:pt x="155398" y="391634"/>
                </a:cubicBezTo>
                <a:close/>
                <a:moveTo>
                  <a:pt x="220493" y="388316"/>
                </a:moveTo>
                <a:lnTo>
                  <a:pt x="222302" y="389524"/>
                </a:lnTo>
                <a:cubicBezTo>
                  <a:pt x="222302" y="391320"/>
                  <a:pt x="221699" y="392517"/>
                  <a:pt x="220493" y="393116"/>
                </a:cubicBezTo>
                <a:cubicBezTo>
                  <a:pt x="220205" y="392792"/>
                  <a:pt x="220029" y="392243"/>
                  <a:pt x="219966" y="391470"/>
                </a:cubicBezTo>
                <a:cubicBezTo>
                  <a:pt x="219903" y="390696"/>
                  <a:pt x="219878" y="389848"/>
                  <a:pt x="219891" y="388925"/>
                </a:cubicBezTo>
                <a:close/>
                <a:moveTo>
                  <a:pt x="149150" y="384658"/>
                </a:moveTo>
                <a:cubicBezTo>
                  <a:pt x="148857" y="384988"/>
                  <a:pt x="148680" y="385547"/>
                  <a:pt x="148616" y="386334"/>
                </a:cubicBezTo>
                <a:cubicBezTo>
                  <a:pt x="148553" y="387122"/>
                  <a:pt x="148527" y="387985"/>
                  <a:pt x="148540" y="388925"/>
                </a:cubicBezTo>
                <a:lnTo>
                  <a:pt x="152198" y="388925"/>
                </a:lnTo>
                <a:cubicBezTo>
                  <a:pt x="155144" y="388824"/>
                  <a:pt x="156566" y="388417"/>
                  <a:pt x="156465" y="387706"/>
                </a:cubicBezTo>
                <a:cubicBezTo>
                  <a:pt x="156465" y="386995"/>
                  <a:pt x="154026" y="385979"/>
                  <a:pt x="149150" y="384658"/>
                </a:cubicBezTo>
                <a:close/>
                <a:moveTo>
                  <a:pt x="1502307" y="378943"/>
                </a:moveTo>
                <a:cubicBezTo>
                  <a:pt x="1500479" y="379730"/>
                  <a:pt x="1498499" y="381204"/>
                  <a:pt x="1496366" y="383363"/>
                </a:cubicBezTo>
                <a:lnTo>
                  <a:pt x="1495756" y="385801"/>
                </a:lnTo>
                <a:lnTo>
                  <a:pt x="1498194" y="388239"/>
                </a:lnTo>
                <a:cubicBezTo>
                  <a:pt x="1500936" y="388519"/>
                  <a:pt x="1503220" y="388265"/>
                  <a:pt x="1505046" y="387477"/>
                </a:cubicBezTo>
                <a:cubicBezTo>
                  <a:pt x="1506873" y="386690"/>
                  <a:pt x="1508243" y="385522"/>
                  <a:pt x="1509155" y="383972"/>
                </a:cubicBezTo>
                <a:cubicBezTo>
                  <a:pt x="1509764" y="382042"/>
                  <a:pt x="1509155" y="380416"/>
                  <a:pt x="1507330" y="379095"/>
                </a:cubicBezTo>
                <a:cubicBezTo>
                  <a:pt x="1505808" y="378206"/>
                  <a:pt x="1504134" y="378156"/>
                  <a:pt x="1502307" y="378943"/>
                </a:cubicBezTo>
                <a:close/>
                <a:moveTo>
                  <a:pt x="9074" y="251151"/>
                </a:moveTo>
                <a:cubicBezTo>
                  <a:pt x="9574" y="250851"/>
                  <a:pt x="10149" y="250853"/>
                  <a:pt x="10799" y="251156"/>
                </a:cubicBezTo>
                <a:cubicBezTo>
                  <a:pt x="12604" y="251056"/>
                  <a:pt x="13204" y="251856"/>
                  <a:pt x="12599" y="253556"/>
                </a:cubicBezTo>
                <a:cubicBezTo>
                  <a:pt x="12287" y="254482"/>
                  <a:pt x="11862" y="255183"/>
                  <a:pt x="11324" y="255660"/>
                </a:cubicBezTo>
                <a:cubicBezTo>
                  <a:pt x="10786" y="256137"/>
                  <a:pt x="10211" y="256235"/>
                  <a:pt x="9599" y="255956"/>
                </a:cubicBezTo>
                <a:cubicBezTo>
                  <a:pt x="8698" y="255681"/>
                  <a:pt x="8097" y="255331"/>
                  <a:pt x="7795" y="254906"/>
                </a:cubicBezTo>
                <a:cubicBezTo>
                  <a:pt x="7493" y="254481"/>
                  <a:pt x="7494" y="253831"/>
                  <a:pt x="7799" y="252956"/>
                </a:cubicBezTo>
                <a:cubicBezTo>
                  <a:pt x="8149" y="252053"/>
                  <a:pt x="8574" y="251452"/>
                  <a:pt x="9074" y="251151"/>
                </a:cubicBezTo>
                <a:close/>
                <a:moveTo>
                  <a:pt x="919075" y="232791"/>
                </a:moveTo>
                <a:lnTo>
                  <a:pt x="916026" y="234620"/>
                </a:lnTo>
                <a:lnTo>
                  <a:pt x="917246" y="238278"/>
                </a:lnTo>
                <a:cubicBezTo>
                  <a:pt x="919786" y="239599"/>
                  <a:pt x="923850" y="240615"/>
                  <a:pt x="929438" y="241326"/>
                </a:cubicBezTo>
                <a:lnTo>
                  <a:pt x="931266" y="238887"/>
                </a:lnTo>
                <a:lnTo>
                  <a:pt x="931266" y="236449"/>
                </a:lnTo>
                <a:cubicBezTo>
                  <a:pt x="930377" y="234925"/>
                  <a:pt x="928955" y="233858"/>
                  <a:pt x="926999" y="233249"/>
                </a:cubicBezTo>
                <a:cubicBezTo>
                  <a:pt x="925043" y="232639"/>
                  <a:pt x="922402" y="232487"/>
                  <a:pt x="919075" y="232791"/>
                </a:cubicBezTo>
                <a:close/>
                <a:moveTo>
                  <a:pt x="905663" y="216332"/>
                </a:moveTo>
                <a:lnTo>
                  <a:pt x="908711" y="219380"/>
                </a:lnTo>
                <a:lnTo>
                  <a:pt x="909930" y="223080"/>
                </a:lnTo>
                <a:lnTo>
                  <a:pt x="906882" y="225507"/>
                </a:lnTo>
                <a:lnTo>
                  <a:pt x="903834" y="225507"/>
                </a:lnTo>
                <a:lnTo>
                  <a:pt x="901396" y="223080"/>
                </a:lnTo>
                <a:lnTo>
                  <a:pt x="900787" y="220046"/>
                </a:lnTo>
                <a:lnTo>
                  <a:pt x="902615" y="217012"/>
                </a:lnTo>
                <a:close/>
                <a:moveTo>
                  <a:pt x="51614" y="211498"/>
                </a:moveTo>
                <a:lnTo>
                  <a:pt x="51614" y="214503"/>
                </a:lnTo>
                <a:lnTo>
                  <a:pt x="50394" y="214503"/>
                </a:lnTo>
                <a:lnTo>
                  <a:pt x="49785" y="212099"/>
                </a:lnTo>
                <a:close/>
                <a:moveTo>
                  <a:pt x="55881" y="207264"/>
                </a:moveTo>
                <a:lnTo>
                  <a:pt x="57710" y="209093"/>
                </a:lnTo>
                <a:lnTo>
                  <a:pt x="56490" y="210295"/>
                </a:lnTo>
                <a:lnTo>
                  <a:pt x="54662" y="207874"/>
                </a:lnTo>
                <a:close/>
                <a:moveTo>
                  <a:pt x="65025" y="195644"/>
                </a:moveTo>
                <a:cubicBezTo>
                  <a:pt x="65126" y="197473"/>
                  <a:pt x="64923" y="198692"/>
                  <a:pt x="64415" y="199301"/>
                </a:cubicBezTo>
                <a:cubicBezTo>
                  <a:pt x="64085" y="200521"/>
                  <a:pt x="63679" y="201130"/>
                  <a:pt x="63196" y="201130"/>
                </a:cubicBezTo>
                <a:cubicBezTo>
                  <a:pt x="62713" y="201130"/>
                  <a:pt x="62307" y="200521"/>
                  <a:pt x="61977" y="199301"/>
                </a:cubicBezTo>
                <a:cubicBezTo>
                  <a:pt x="61977" y="198412"/>
                  <a:pt x="62129" y="197752"/>
                  <a:pt x="62434" y="197320"/>
                </a:cubicBezTo>
                <a:cubicBezTo>
                  <a:pt x="62739" y="196888"/>
                  <a:pt x="63196" y="196533"/>
                  <a:pt x="63806" y="196253"/>
                </a:cubicBezTo>
                <a:close/>
                <a:moveTo>
                  <a:pt x="1632904" y="187757"/>
                </a:moveTo>
                <a:cubicBezTo>
                  <a:pt x="1629865" y="188684"/>
                  <a:pt x="1627246" y="190335"/>
                  <a:pt x="1625046" y="192710"/>
                </a:cubicBezTo>
                <a:cubicBezTo>
                  <a:pt x="1622846" y="195085"/>
                  <a:pt x="1620990" y="198108"/>
                  <a:pt x="1619477" y="201778"/>
                </a:cubicBezTo>
                <a:lnTo>
                  <a:pt x="1614594" y="216408"/>
                </a:lnTo>
                <a:lnTo>
                  <a:pt x="1586518" y="231648"/>
                </a:lnTo>
                <a:cubicBezTo>
                  <a:pt x="1584369" y="233782"/>
                  <a:pt x="1582716" y="237897"/>
                  <a:pt x="1581559" y="243993"/>
                </a:cubicBezTo>
                <a:cubicBezTo>
                  <a:pt x="1580402" y="250089"/>
                  <a:pt x="1579817" y="258166"/>
                  <a:pt x="1579804" y="268224"/>
                </a:cubicBezTo>
                <a:cubicBezTo>
                  <a:pt x="1579804" y="278585"/>
                  <a:pt x="1581025" y="284675"/>
                  <a:pt x="1583466" y="286493"/>
                </a:cubicBezTo>
                <a:cubicBezTo>
                  <a:pt x="1587434" y="286164"/>
                  <a:pt x="1592317" y="283476"/>
                  <a:pt x="1598115" y="278426"/>
                </a:cubicBezTo>
                <a:cubicBezTo>
                  <a:pt x="1603913" y="273377"/>
                  <a:pt x="1610627" y="266115"/>
                  <a:pt x="1618256" y="256642"/>
                </a:cubicBezTo>
                <a:cubicBezTo>
                  <a:pt x="1634125" y="236525"/>
                  <a:pt x="1642060" y="219456"/>
                  <a:pt x="1642060" y="205436"/>
                </a:cubicBezTo>
                <a:cubicBezTo>
                  <a:pt x="1642047" y="203277"/>
                  <a:pt x="1641767" y="201194"/>
                  <a:pt x="1641221" y="199187"/>
                </a:cubicBezTo>
                <a:cubicBezTo>
                  <a:pt x="1640674" y="197181"/>
                  <a:pt x="1639936" y="195403"/>
                  <a:pt x="1639008" y="193853"/>
                </a:cubicBezTo>
                <a:cubicBezTo>
                  <a:pt x="1638105" y="192342"/>
                  <a:pt x="1637164" y="191097"/>
                  <a:pt x="1636185" y="190119"/>
                </a:cubicBezTo>
                <a:cubicBezTo>
                  <a:pt x="1635206" y="189141"/>
                  <a:pt x="1634113" y="188354"/>
                  <a:pt x="1632904" y="187757"/>
                </a:cubicBezTo>
                <a:close/>
                <a:moveTo>
                  <a:pt x="73559" y="186500"/>
                </a:moveTo>
                <a:cubicBezTo>
                  <a:pt x="74169" y="187821"/>
                  <a:pt x="74169" y="188837"/>
                  <a:pt x="73559" y="189548"/>
                </a:cubicBezTo>
                <a:cubicBezTo>
                  <a:pt x="72950" y="190259"/>
                  <a:pt x="72340" y="190665"/>
                  <a:pt x="71730" y="190767"/>
                </a:cubicBezTo>
                <a:lnTo>
                  <a:pt x="70511" y="190157"/>
                </a:lnTo>
                <a:cubicBezTo>
                  <a:pt x="69902" y="188837"/>
                  <a:pt x="69902" y="187821"/>
                  <a:pt x="70511" y="187109"/>
                </a:cubicBezTo>
                <a:close/>
                <a:moveTo>
                  <a:pt x="988520" y="185559"/>
                </a:moveTo>
                <a:cubicBezTo>
                  <a:pt x="985506" y="186164"/>
                  <a:pt x="981255" y="188583"/>
                  <a:pt x="975767" y="192817"/>
                </a:cubicBezTo>
                <a:cubicBezTo>
                  <a:pt x="970281" y="197151"/>
                  <a:pt x="967233" y="200578"/>
                  <a:pt x="966623" y="203098"/>
                </a:cubicBezTo>
                <a:lnTo>
                  <a:pt x="969062" y="204912"/>
                </a:lnTo>
                <a:lnTo>
                  <a:pt x="973938" y="204308"/>
                </a:lnTo>
                <a:cubicBezTo>
                  <a:pt x="977266" y="202216"/>
                  <a:pt x="980208" y="199747"/>
                  <a:pt x="982765" y="196899"/>
                </a:cubicBezTo>
                <a:cubicBezTo>
                  <a:pt x="985321" y="194051"/>
                  <a:pt x="987641" y="190675"/>
                  <a:pt x="989726" y="186769"/>
                </a:cubicBezTo>
                <a:close/>
                <a:moveTo>
                  <a:pt x="61367" y="181052"/>
                </a:moveTo>
                <a:lnTo>
                  <a:pt x="63806" y="182880"/>
                </a:lnTo>
                <a:lnTo>
                  <a:pt x="63196" y="184709"/>
                </a:lnTo>
                <a:lnTo>
                  <a:pt x="61977" y="185319"/>
                </a:lnTo>
                <a:lnTo>
                  <a:pt x="60148" y="184709"/>
                </a:lnTo>
                <a:lnTo>
                  <a:pt x="59538" y="183490"/>
                </a:lnTo>
                <a:close/>
                <a:moveTo>
                  <a:pt x="475362" y="167640"/>
                </a:moveTo>
                <a:lnTo>
                  <a:pt x="477191" y="168250"/>
                </a:lnTo>
                <a:cubicBezTo>
                  <a:pt x="477521" y="169148"/>
                  <a:pt x="477775" y="169896"/>
                  <a:pt x="477952" y="170495"/>
                </a:cubicBezTo>
                <a:cubicBezTo>
                  <a:pt x="478131" y="171094"/>
                  <a:pt x="478080" y="171543"/>
                  <a:pt x="477800" y="171842"/>
                </a:cubicBezTo>
                <a:lnTo>
                  <a:pt x="475971" y="173051"/>
                </a:lnTo>
                <a:lnTo>
                  <a:pt x="474143" y="172441"/>
                </a:lnTo>
                <a:lnTo>
                  <a:pt x="473533" y="170645"/>
                </a:lnTo>
                <a:close/>
                <a:moveTo>
                  <a:pt x="356490" y="162764"/>
                </a:moveTo>
                <a:cubicBezTo>
                  <a:pt x="354331" y="162776"/>
                  <a:pt x="352553" y="163665"/>
                  <a:pt x="351156" y="165431"/>
                </a:cubicBezTo>
                <a:cubicBezTo>
                  <a:pt x="349759" y="167196"/>
                  <a:pt x="348895" y="169761"/>
                  <a:pt x="348565" y="173127"/>
                </a:cubicBezTo>
                <a:lnTo>
                  <a:pt x="344907" y="212141"/>
                </a:lnTo>
                <a:cubicBezTo>
                  <a:pt x="343688" y="220777"/>
                  <a:pt x="341250" y="230328"/>
                  <a:pt x="337592" y="240792"/>
                </a:cubicBezTo>
                <a:cubicBezTo>
                  <a:pt x="336651" y="241732"/>
                  <a:pt x="335638" y="243053"/>
                  <a:pt x="334554" y="244755"/>
                </a:cubicBezTo>
                <a:cubicBezTo>
                  <a:pt x="333469" y="246457"/>
                  <a:pt x="332476" y="248387"/>
                  <a:pt x="331572" y="250546"/>
                </a:cubicBezTo>
                <a:cubicBezTo>
                  <a:pt x="331585" y="251435"/>
                  <a:pt x="331712" y="252248"/>
                  <a:pt x="331953" y="252984"/>
                </a:cubicBezTo>
                <a:cubicBezTo>
                  <a:pt x="332195" y="253721"/>
                  <a:pt x="332474" y="254534"/>
                  <a:pt x="332792" y="255423"/>
                </a:cubicBezTo>
                <a:cubicBezTo>
                  <a:pt x="335509" y="255753"/>
                  <a:pt x="338303" y="256464"/>
                  <a:pt x="341174" y="257556"/>
                </a:cubicBezTo>
                <a:cubicBezTo>
                  <a:pt x="344044" y="258649"/>
                  <a:pt x="347143" y="259969"/>
                  <a:pt x="350470" y="261519"/>
                </a:cubicBezTo>
                <a:lnTo>
                  <a:pt x="363805" y="277931"/>
                </a:lnTo>
                <a:cubicBezTo>
                  <a:pt x="364707" y="278833"/>
                  <a:pt x="365494" y="279469"/>
                  <a:pt x="366167" y="279837"/>
                </a:cubicBezTo>
                <a:cubicBezTo>
                  <a:pt x="366840" y="280205"/>
                  <a:pt x="367475" y="280383"/>
                  <a:pt x="368072" y="280370"/>
                </a:cubicBezTo>
                <a:cubicBezTo>
                  <a:pt x="369799" y="280370"/>
                  <a:pt x="372441" y="278541"/>
                  <a:pt x="375997" y="274883"/>
                </a:cubicBezTo>
                <a:lnTo>
                  <a:pt x="389408" y="261468"/>
                </a:lnTo>
                <a:lnTo>
                  <a:pt x="399162" y="244394"/>
                </a:lnTo>
                <a:cubicBezTo>
                  <a:pt x="401905" y="239224"/>
                  <a:pt x="404039" y="235235"/>
                  <a:pt x="405563" y="232427"/>
                </a:cubicBezTo>
                <a:cubicBezTo>
                  <a:pt x="407087" y="229620"/>
                  <a:pt x="408001" y="227918"/>
                  <a:pt x="408306" y="227321"/>
                </a:cubicBezTo>
                <a:cubicBezTo>
                  <a:pt x="409525" y="222432"/>
                  <a:pt x="410135" y="216965"/>
                  <a:pt x="410135" y="210922"/>
                </a:cubicBezTo>
                <a:cubicBezTo>
                  <a:pt x="410033" y="187148"/>
                  <a:pt x="403531" y="173736"/>
                  <a:pt x="390627" y="170688"/>
                </a:cubicBezTo>
                <a:cubicBezTo>
                  <a:pt x="369190" y="165304"/>
                  <a:pt x="357811" y="162662"/>
                  <a:pt x="356490" y="162764"/>
                </a:cubicBezTo>
                <a:close/>
                <a:moveTo>
                  <a:pt x="1018363" y="161368"/>
                </a:moveTo>
                <a:cubicBezTo>
                  <a:pt x="1018046" y="161090"/>
                  <a:pt x="1016547" y="161796"/>
                  <a:pt x="1013867" y="163484"/>
                </a:cubicBezTo>
                <a:cubicBezTo>
                  <a:pt x="1011188" y="165173"/>
                  <a:pt x="1007403" y="167693"/>
                  <a:pt x="1002513" y="171044"/>
                </a:cubicBezTo>
                <a:cubicBezTo>
                  <a:pt x="993277" y="177798"/>
                  <a:pt x="988613" y="181830"/>
                  <a:pt x="988520" y="183140"/>
                </a:cubicBezTo>
                <a:lnTo>
                  <a:pt x="989123" y="185559"/>
                </a:lnTo>
                <a:lnTo>
                  <a:pt x="991541" y="187374"/>
                </a:lnTo>
                <a:cubicBezTo>
                  <a:pt x="992658" y="187474"/>
                  <a:pt x="997738" y="184249"/>
                  <a:pt x="1006781" y="177697"/>
                </a:cubicBezTo>
                <a:cubicBezTo>
                  <a:pt x="1011352" y="174396"/>
                  <a:pt x="1014858" y="171775"/>
                  <a:pt x="1017296" y="169835"/>
                </a:cubicBezTo>
                <a:cubicBezTo>
                  <a:pt x="1019735" y="167894"/>
                  <a:pt x="1021106" y="166483"/>
                  <a:pt x="1021411" y="165601"/>
                </a:cubicBezTo>
                <a:lnTo>
                  <a:pt x="1020801" y="162577"/>
                </a:lnTo>
                <a:close/>
                <a:moveTo>
                  <a:pt x="995872" y="147524"/>
                </a:moveTo>
                <a:lnTo>
                  <a:pt x="992150" y="148667"/>
                </a:lnTo>
                <a:lnTo>
                  <a:pt x="990328" y="152296"/>
                </a:lnTo>
                <a:lnTo>
                  <a:pt x="991601" y="154839"/>
                </a:lnTo>
                <a:lnTo>
                  <a:pt x="995872" y="156058"/>
                </a:lnTo>
                <a:lnTo>
                  <a:pt x="999532" y="154839"/>
                </a:lnTo>
                <a:lnTo>
                  <a:pt x="1000752" y="152400"/>
                </a:lnTo>
                <a:lnTo>
                  <a:pt x="1000142" y="149962"/>
                </a:lnTo>
                <a:close/>
                <a:moveTo>
                  <a:pt x="62586" y="126188"/>
                </a:moveTo>
                <a:cubicBezTo>
                  <a:pt x="61697" y="126505"/>
                  <a:pt x="61189" y="126937"/>
                  <a:pt x="61062" y="127483"/>
                </a:cubicBezTo>
                <a:cubicBezTo>
                  <a:pt x="60935" y="128029"/>
                  <a:pt x="61037" y="128613"/>
                  <a:pt x="61367" y="129236"/>
                </a:cubicBezTo>
                <a:lnTo>
                  <a:pt x="62586" y="129845"/>
                </a:lnTo>
                <a:cubicBezTo>
                  <a:pt x="62917" y="130137"/>
                  <a:pt x="63323" y="130163"/>
                  <a:pt x="63806" y="129921"/>
                </a:cubicBezTo>
                <a:cubicBezTo>
                  <a:pt x="64288" y="129680"/>
                  <a:pt x="64695" y="129248"/>
                  <a:pt x="65025" y="128626"/>
                </a:cubicBezTo>
                <a:lnTo>
                  <a:pt x="65025" y="127407"/>
                </a:lnTo>
                <a:cubicBezTo>
                  <a:pt x="65126" y="126086"/>
                  <a:pt x="64314" y="125680"/>
                  <a:pt x="62586" y="126188"/>
                </a:cubicBezTo>
                <a:close/>
                <a:moveTo>
                  <a:pt x="1015368" y="120701"/>
                </a:moveTo>
                <a:lnTo>
                  <a:pt x="1017783" y="121311"/>
                </a:lnTo>
                <a:lnTo>
                  <a:pt x="1020801" y="124359"/>
                </a:lnTo>
                <a:lnTo>
                  <a:pt x="1020801" y="127407"/>
                </a:lnTo>
                <a:lnTo>
                  <a:pt x="1017783" y="130455"/>
                </a:lnTo>
                <a:lnTo>
                  <a:pt x="1012953" y="127407"/>
                </a:lnTo>
                <a:lnTo>
                  <a:pt x="1012953" y="123140"/>
                </a:lnTo>
                <a:close/>
                <a:moveTo>
                  <a:pt x="1095782" y="108509"/>
                </a:moveTo>
                <a:cubicBezTo>
                  <a:pt x="1095452" y="108204"/>
                  <a:pt x="1093979" y="108814"/>
                  <a:pt x="1091363" y="110338"/>
                </a:cubicBezTo>
                <a:cubicBezTo>
                  <a:pt x="1088746" y="111862"/>
                  <a:pt x="1085140" y="114300"/>
                  <a:pt x="1080542" y="117653"/>
                </a:cubicBezTo>
                <a:cubicBezTo>
                  <a:pt x="1071906" y="124257"/>
                  <a:pt x="1067233" y="128118"/>
                  <a:pt x="1066521" y="129236"/>
                </a:cubicBezTo>
                <a:lnTo>
                  <a:pt x="1067131" y="132284"/>
                </a:lnTo>
                <a:lnTo>
                  <a:pt x="1069570" y="134112"/>
                </a:lnTo>
                <a:cubicBezTo>
                  <a:pt x="1071398" y="134214"/>
                  <a:pt x="1076275" y="130963"/>
                  <a:pt x="1084200" y="124359"/>
                </a:cubicBezTo>
                <a:cubicBezTo>
                  <a:pt x="1092836" y="118161"/>
                  <a:pt x="1097509" y="114097"/>
                  <a:pt x="1098221" y="112167"/>
                </a:cubicBezTo>
                <a:lnTo>
                  <a:pt x="1098221" y="109728"/>
                </a:lnTo>
                <a:close/>
                <a:moveTo>
                  <a:pt x="1060459" y="93269"/>
                </a:moveTo>
                <a:lnTo>
                  <a:pt x="1063490" y="93269"/>
                </a:lnTo>
                <a:lnTo>
                  <a:pt x="1066521" y="95708"/>
                </a:lnTo>
                <a:lnTo>
                  <a:pt x="1066521" y="99975"/>
                </a:lnTo>
                <a:cubicBezTo>
                  <a:pt x="1064602" y="106680"/>
                  <a:pt x="1060560" y="108509"/>
                  <a:pt x="1054396" y="105461"/>
                </a:cubicBezTo>
                <a:lnTo>
                  <a:pt x="1052577" y="103023"/>
                </a:lnTo>
                <a:cubicBezTo>
                  <a:pt x="1052476" y="98857"/>
                  <a:pt x="1055103" y="95606"/>
                  <a:pt x="1060459" y="93269"/>
                </a:cubicBezTo>
                <a:close/>
                <a:moveTo>
                  <a:pt x="271832" y="38329"/>
                </a:moveTo>
                <a:lnTo>
                  <a:pt x="292508" y="40158"/>
                </a:lnTo>
                <a:cubicBezTo>
                  <a:pt x="295214" y="40475"/>
                  <a:pt x="298002" y="41364"/>
                  <a:pt x="300872" y="42825"/>
                </a:cubicBezTo>
                <a:cubicBezTo>
                  <a:pt x="303742" y="44285"/>
                  <a:pt x="306843" y="46241"/>
                  <a:pt x="310175" y="48692"/>
                </a:cubicBezTo>
                <a:cubicBezTo>
                  <a:pt x="315667" y="51842"/>
                  <a:pt x="319939" y="54687"/>
                  <a:pt x="322991" y="57227"/>
                </a:cubicBezTo>
                <a:cubicBezTo>
                  <a:pt x="325762" y="62700"/>
                  <a:pt x="329068" y="68364"/>
                  <a:pt x="332908" y="74219"/>
                </a:cubicBezTo>
                <a:cubicBezTo>
                  <a:pt x="336748" y="80074"/>
                  <a:pt x="340969" y="86195"/>
                  <a:pt x="345571" y="92583"/>
                </a:cubicBezTo>
                <a:lnTo>
                  <a:pt x="422994" y="122454"/>
                </a:lnTo>
                <a:cubicBezTo>
                  <a:pt x="429082" y="124283"/>
                  <a:pt x="438213" y="129769"/>
                  <a:pt x="450387" y="138913"/>
                </a:cubicBezTo>
                <a:cubicBezTo>
                  <a:pt x="457414" y="144069"/>
                  <a:pt x="462539" y="148235"/>
                  <a:pt x="465763" y="151410"/>
                </a:cubicBezTo>
                <a:cubicBezTo>
                  <a:pt x="468987" y="154585"/>
                  <a:pt x="470154" y="156922"/>
                  <a:pt x="469266" y="158420"/>
                </a:cubicBezTo>
                <a:cubicBezTo>
                  <a:pt x="468936" y="158738"/>
                  <a:pt x="468377" y="159169"/>
                  <a:pt x="467589" y="159716"/>
                </a:cubicBezTo>
                <a:cubicBezTo>
                  <a:pt x="466802" y="160262"/>
                  <a:pt x="465938" y="160846"/>
                  <a:pt x="464999" y="161468"/>
                </a:cubicBezTo>
                <a:cubicBezTo>
                  <a:pt x="464681" y="162357"/>
                  <a:pt x="464402" y="163170"/>
                  <a:pt x="464160" y="163907"/>
                </a:cubicBezTo>
                <a:cubicBezTo>
                  <a:pt x="463919" y="164643"/>
                  <a:pt x="463792" y="165456"/>
                  <a:pt x="463780" y="166345"/>
                </a:cubicBezTo>
                <a:cubicBezTo>
                  <a:pt x="463780" y="167564"/>
                  <a:pt x="464389" y="171831"/>
                  <a:pt x="465608" y="179147"/>
                </a:cubicBezTo>
                <a:cubicBezTo>
                  <a:pt x="467437" y="185852"/>
                  <a:pt x="468047" y="190119"/>
                  <a:pt x="467437" y="191948"/>
                </a:cubicBezTo>
                <a:lnTo>
                  <a:pt x="465608" y="198654"/>
                </a:lnTo>
                <a:cubicBezTo>
                  <a:pt x="464288" y="203023"/>
                  <a:pt x="463272" y="207696"/>
                  <a:pt x="462562" y="212675"/>
                </a:cubicBezTo>
                <a:lnTo>
                  <a:pt x="453431" y="230963"/>
                </a:lnTo>
                <a:lnTo>
                  <a:pt x="449170" y="243764"/>
                </a:lnTo>
                <a:lnTo>
                  <a:pt x="412037" y="293142"/>
                </a:lnTo>
                <a:lnTo>
                  <a:pt x="391885" y="309601"/>
                </a:lnTo>
                <a:cubicBezTo>
                  <a:pt x="387927" y="312954"/>
                  <a:pt x="385152" y="316611"/>
                  <a:pt x="383562" y="320574"/>
                </a:cubicBezTo>
                <a:cubicBezTo>
                  <a:pt x="381971" y="324536"/>
                  <a:pt x="381487" y="328803"/>
                  <a:pt x="382111" y="333375"/>
                </a:cubicBezTo>
                <a:lnTo>
                  <a:pt x="394328" y="422377"/>
                </a:lnTo>
                <a:cubicBezTo>
                  <a:pt x="396072" y="434671"/>
                  <a:pt x="408468" y="460071"/>
                  <a:pt x="431517" y="498577"/>
                </a:cubicBezTo>
                <a:cubicBezTo>
                  <a:pt x="440343" y="512318"/>
                  <a:pt x="448867" y="525374"/>
                  <a:pt x="457087" y="537744"/>
                </a:cubicBezTo>
                <a:cubicBezTo>
                  <a:pt x="465308" y="550114"/>
                  <a:pt x="473229" y="561645"/>
                  <a:pt x="480848" y="572339"/>
                </a:cubicBezTo>
                <a:lnTo>
                  <a:pt x="499746" y="595503"/>
                </a:lnTo>
                <a:lnTo>
                  <a:pt x="499746" y="596723"/>
                </a:lnTo>
                <a:lnTo>
                  <a:pt x="497917" y="596723"/>
                </a:lnTo>
                <a:cubicBezTo>
                  <a:pt x="495809" y="595783"/>
                  <a:pt x="493777" y="594310"/>
                  <a:pt x="491821" y="592303"/>
                </a:cubicBezTo>
                <a:cubicBezTo>
                  <a:pt x="489865" y="590296"/>
                  <a:pt x="487833" y="587909"/>
                  <a:pt x="485725" y="585140"/>
                </a:cubicBezTo>
                <a:lnTo>
                  <a:pt x="475971" y="571119"/>
                </a:lnTo>
                <a:cubicBezTo>
                  <a:pt x="473635" y="569291"/>
                  <a:pt x="469774" y="565633"/>
                  <a:pt x="464389" y="560147"/>
                </a:cubicBezTo>
                <a:lnTo>
                  <a:pt x="433343" y="513817"/>
                </a:lnTo>
                <a:cubicBezTo>
                  <a:pt x="423503" y="499695"/>
                  <a:pt x="415181" y="487096"/>
                  <a:pt x="408378" y="476022"/>
                </a:cubicBezTo>
                <a:cubicBezTo>
                  <a:pt x="405642" y="470243"/>
                  <a:pt x="403173" y="465951"/>
                  <a:pt x="400972" y="463144"/>
                </a:cubicBezTo>
                <a:cubicBezTo>
                  <a:pt x="398770" y="460337"/>
                  <a:pt x="396759" y="458940"/>
                  <a:pt x="394939" y="458953"/>
                </a:cubicBezTo>
                <a:cubicBezTo>
                  <a:pt x="393998" y="460794"/>
                  <a:pt x="395117" y="465036"/>
                  <a:pt x="398297" y="471678"/>
                </a:cubicBezTo>
                <a:cubicBezTo>
                  <a:pt x="401477" y="478320"/>
                  <a:pt x="406869" y="487287"/>
                  <a:pt x="414472" y="498577"/>
                </a:cubicBezTo>
                <a:lnTo>
                  <a:pt x="441865" y="539420"/>
                </a:lnTo>
                <a:cubicBezTo>
                  <a:pt x="442195" y="540639"/>
                  <a:pt x="442601" y="541706"/>
                  <a:pt x="443083" y="542621"/>
                </a:cubicBezTo>
                <a:cubicBezTo>
                  <a:pt x="443564" y="543535"/>
                  <a:pt x="443970" y="544297"/>
                  <a:pt x="444300" y="544907"/>
                </a:cubicBezTo>
                <a:lnTo>
                  <a:pt x="510719" y="626593"/>
                </a:lnTo>
                <a:lnTo>
                  <a:pt x="510109" y="627812"/>
                </a:lnTo>
                <a:cubicBezTo>
                  <a:pt x="509804" y="628092"/>
                  <a:pt x="509499" y="628142"/>
                  <a:pt x="509195" y="627965"/>
                </a:cubicBezTo>
                <a:cubicBezTo>
                  <a:pt x="508890" y="627787"/>
                  <a:pt x="508585" y="627533"/>
                  <a:pt x="508280" y="627203"/>
                </a:cubicBezTo>
                <a:lnTo>
                  <a:pt x="487554" y="605257"/>
                </a:lnTo>
                <a:lnTo>
                  <a:pt x="476581" y="599771"/>
                </a:lnTo>
                <a:cubicBezTo>
                  <a:pt x="471095" y="596011"/>
                  <a:pt x="467437" y="591947"/>
                  <a:pt x="465608" y="587579"/>
                </a:cubicBezTo>
                <a:lnTo>
                  <a:pt x="466218" y="585750"/>
                </a:lnTo>
                <a:lnTo>
                  <a:pt x="468047" y="585750"/>
                </a:lnTo>
                <a:lnTo>
                  <a:pt x="474752" y="591846"/>
                </a:lnTo>
                <a:lnTo>
                  <a:pt x="474752" y="590017"/>
                </a:lnTo>
                <a:lnTo>
                  <a:pt x="462562" y="573558"/>
                </a:lnTo>
                <a:cubicBezTo>
                  <a:pt x="461953" y="573050"/>
                  <a:pt x="460736" y="574066"/>
                  <a:pt x="458910" y="576606"/>
                </a:cubicBezTo>
                <a:lnTo>
                  <a:pt x="457692" y="576606"/>
                </a:lnTo>
                <a:cubicBezTo>
                  <a:pt x="450895" y="572847"/>
                  <a:pt x="435879" y="551714"/>
                  <a:pt x="412646" y="513207"/>
                </a:cubicBezTo>
                <a:cubicBezTo>
                  <a:pt x="401667" y="494589"/>
                  <a:pt x="393092" y="480619"/>
                  <a:pt x="386920" y="471297"/>
                </a:cubicBezTo>
                <a:cubicBezTo>
                  <a:pt x="380749" y="461976"/>
                  <a:pt x="376906" y="457454"/>
                  <a:pt x="375391" y="457734"/>
                </a:cubicBezTo>
                <a:lnTo>
                  <a:pt x="374169" y="457734"/>
                </a:lnTo>
                <a:cubicBezTo>
                  <a:pt x="373877" y="458039"/>
                  <a:pt x="373699" y="458953"/>
                  <a:pt x="373635" y="460477"/>
                </a:cubicBezTo>
                <a:cubicBezTo>
                  <a:pt x="373571" y="462001"/>
                  <a:pt x="373546" y="464135"/>
                  <a:pt x="373559" y="466878"/>
                </a:cubicBezTo>
                <a:lnTo>
                  <a:pt x="372954" y="468097"/>
                </a:lnTo>
                <a:cubicBezTo>
                  <a:pt x="371745" y="467995"/>
                  <a:pt x="370536" y="466370"/>
                  <a:pt x="369327" y="463220"/>
                </a:cubicBezTo>
                <a:cubicBezTo>
                  <a:pt x="368445" y="461683"/>
                  <a:pt x="367790" y="460490"/>
                  <a:pt x="367362" y="459639"/>
                </a:cubicBezTo>
                <a:cubicBezTo>
                  <a:pt x="366934" y="458788"/>
                  <a:pt x="366582" y="458356"/>
                  <a:pt x="366304" y="458343"/>
                </a:cubicBezTo>
                <a:lnTo>
                  <a:pt x="364491" y="457734"/>
                </a:lnTo>
                <a:lnTo>
                  <a:pt x="363880" y="459563"/>
                </a:lnTo>
                <a:cubicBezTo>
                  <a:pt x="363588" y="461404"/>
                  <a:pt x="364168" y="464274"/>
                  <a:pt x="365619" y="468173"/>
                </a:cubicBezTo>
                <a:cubicBezTo>
                  <a:pt x="367070" y="472072"/>
                  <a:pt x="369314" y="476923"/>
                  <a:pt x="372350" y="482727"/>
                </a:cubicBezTo>
                <a:cubicBezTo>
                  <a:pt x="375398" y="488493"/>
                  <a:pt x="378143" y="492811"/>
                  <a:pt x="380585" y="495681"/>
                </a:cubicBezTo>
                <a:cubicBezTo>
                  <a:pt x="383027" y="498552"/>
                  <a:pt x="385165" y="500126"/>
                  <a:pt x="386998" y="500406"/>
                </a:cubicBezTo>
                <a:cubicBezTo>
                  <a:pt x="388315" y="503441"/>
                  <a:pt x="389957" y="505905"/>
                  <a:pt x="391923" y="507797"/>
                </a:cubicBezTo>
                <a:lnTo>
                  <a:pt x="393127" y="507188"/>
                </a:lnTo>
                <a:lnTo>
                  <a:pt x="394933" y="502311"/>
                </a:lnTo>
                <a:lnTo>
                  <a:pt x="396137" y="502920"/>
                </a:lnTo>
                <a:cubicBezTo>
                  <a:pt x="397946" y="506070"/>
                  <a:pt x="398548" y="508305"/>
                  <a:pt x="397943" y="509626"/>
                </a:cubicBezTo>
                <a:lnTo>
                  <a:pt x="393729" y="512064"/>
                </a:lnTo>
                <a:cubicBezTo>
                  <a:pt x="393726" y="516336"/>
                  <a:pt x="395537" y="519984"/>
                  <a:pt x="399162" y="523009"/>
                </a:cubicBezTo>
                <a:cubicBezTo>
                  <a:pt x="400686" y="524535"/>
                  <a:pt x="402362" y="525690"/>
                  <a:pt x="404191" y="526473"/>
                </a:cubicBezTo>
                <a:cubicBezTo>
                  <a:pt x="406020" y="527256"/>
                  <a:pt x="408001" y="527508"/>
                  <a:pt x="410135" y="527229"/>
                </a:cubicBezTo>
                <a:lnTo>
                  <a:pt x="410744" y="527229"/>
                </a:lnTo>
                <a:lnTo>
                  <a:pt x="425984" y="557718"/>
                </a:lnTo>
                <a:cubicBezTo>
                  <a:pt x="428727" y="563193"/>
                  <a:pt x="431623" y="568249"/>
                  <a:pt x="434671" y="572886"/>
                </a:cubicBezTo>
                <a:cubicBezTo>
                  <a:pt x="437719" y="577523"/>
                  <a:pt x="440919" y="581816"/>
                  <a:pt x="444272" y="585767"/>
                </a:cubicBezTo>
                <a:lnTo>
                  <a:pt x="452197" y="591865"/>
                </a:lnTo>
                <a:cubicBezTo>
                  <a:pt x="456464" y="596425"/>
                  <a:pt x="461646" y="602244"/>
                  <a:pt x="467742" y="609319"/>
                </a:cubicBezTo>
                <a:cubicBezTo>
                  <a:pt x="473838" y="616395"/>
                  <a:pt x="480848" y="624805"/>
                  <a:pt x="488773" y="634549"/>
                </a:cubicBezTo>
                <a:cubicBezTo>
                  <a:pt x="493548" y="640036"/>
                  <a:pt x="498019" y="643695"/>
                  <a:pt x="502184" y="645524"/>
                </a:cubicBezTo>
                <a:cubicBezTo>
                  <a:pt x="503403" y="645855"/>
                  <a:pt x="504470" y="646261"/>
                  <a:pt x="505385" y="646744"/>
                </a:cubicBezTo>
                <a:cubicBezTo>
                  <a:pt x="506299" y="647227"/>
                  <a:pt x="507061" y="647633"/>
                  <a:pt x="507671" y="647963"/>
                </a:cubicBezTo>
                <a:cubicBezTo>
                  <a:pt x="509195" y="652511"/>
                  <a:pt x="512243" y="657135"/>
                  <a:pt x="516814" y="661836"/>
                </a:cubicBezTo>
                <a:cubicBezTo>
                  <a:pt x="521387" y="666536"/>
                  <a:pt x="527483" y="671465"/>
                  <a:pt x="535102" y="676622"/>
                </a:cubicBezTo>
                <a:lnTo>
                  <a:pt x="538760" y="683940"/>
                </a:lnTo>
                <a:lnTo>
                  <a:pt x="551562" y="699794"/>
                </a:lnTo>
                <a:lnTo>
                  <a:pt x="564363" y="706501"/>
                </a:lnTo>
                <a:lnTo>
                  <a:pt x="600330" y="740038"/>
                </a:lnTo>
                <a:lnTo>
                  <a:pt x="604597" y="742477"/>
                </a:lnTo>
                <a:lnTo>
                  <a:pt x="608255" y="740648"/>
                </a:lnTo>
                <a:cubicBezTo>
                  <a:pt x="608559" y="740635"/>
                  <a:pt x="609474" y="741423"/>
                  <a:pt x="610998" y="743011"/>
                </a:cubicBezTo>
                <a:cubicBezTo>
                  <a:pt x="612522" y="744599"/>
                  <a:pt x="614655" y="747063"/>
                  <a:pt x="617399" y="750404"/>
                </a:cubicBezTo>
                <a:cubicBezTo>
                  <a:pt x="616789" y="749515"/>
                  <a:pt x="619227" y="750989"/>
                  <a:pt x="624714" y="754825"/>
                </a:cubicBezTo>
                <a:cubicBezTo>
                  <a:pt x="630200" y="758662"/>
                  <a:pt x="638735" y="764708"/>
                  <a:pt x="650317" y="772966"/>
                </a:cubicBezTo>
                <a:lnTo>
                  <a:pt x="665557" y="788210"/>
                </a:lnTo>
                <a:cubicBezTo>
                  <a:pt x="670116" y="792161"/>
                  <a:pt x="674104" y="795083"/>
                  <a:pt x="677521" y="796975"/>
                </a:cubicBezTo>
                <a:cubicBezTo>
                  <a:pt x="680937" y="798868"/>
                  <a:pt x="683858" y="799808"/>
                  <a:pt x="686283" y="799795"/>
                </a:cubicBezTo>
                <a:cubicBezTo>
                  <a:pt x="687198" y="799808"/>
                  <a:pt x="687960" y="799783"/>
                  <a:pt x="688569" y="799719"/>
                </a:cubicBezTo>
                <a:cubicBezTo>
                  <a:pt x="689179" y="799656"/>
                  <a:pt x="689636" y="799478"/>
                  <a:pt x="689941" y="799186"/>
                </a:cubicBezTo>
                <a:cubicBezTo>
                  <a:pt x="690551" y="797356"/>
                  <a:pt x="688722" y="794917"/>
                  <a:pt x="684455" y="791869"/>
                </a:cubicBezTo>
                <a:lnTo>
                  <a:pt x="676530" y="786990"/>
                </a:lnTo>
                <a:cubicBezTo>
                  <a:pt x="671348" y="783319"/>
                  <a:pt x="665862" y="778924"/>
                  <a:pt x="660071" y="773804"/>
                </a:cubicBezTo>
                <a:cubicBezTo>
                  <a:pt x="654280" y="768685"/>
                  <a:pt x="648183" y="762917"/>
                  <a:pt x="641783" y="756502"/>
                </a:cubicBezTo>
                <a:cubicBezTo>
                  <a:pt x="640843" y="756184"/>
                  <a:pt x="639674" y="755600"/>
                  <a:pt x="638277" y="754749"/>
                </a:cubicBezTo>
                <a:cubicBezTo>
                  <a:pt x="636880" y="753898"/>
                  <a:pt x="635407" y="752856"/>
                  <a:pt x="633858" y="751624"/>
                </a:cubicBezTo>
                <a:lnTo>
                  <a:pt x="609474" y="729063"/>
                </a:lnTo>
                <a:cubicBezTo>
                  <a:pt x="609474" y="728465"/>
                  <a:pt x="609626" y="727983"/>
                  <a:pt x="609931" y="727614"/>
                </a:cubicBezTo>
                <a:cubicBezTo>
                  <a:pt x="610236" y="727246"/>
                  <a:pt x="610693" y="726916"/>
                  <a:pt x="611302" y="726623"/>
                </a:cubicBezTo>
                <a:cubicBezTo>
                  <a:pt x="622885" y="736380"/>
                  <a:pt x="635077" y="746136"/>
                  <a:pt x="647879" y="755892"/>
                </a:cubicBezTo>
                <a:cubicBezTo>
                  <a:pt x="649098" y="754673"/>
                  <a:pt x="649707" y="753453"/>
                  <a:pt x="649707" y="752234"/>
                </a:cubicBezTo>
                <a:cubicBezTo>
                  <a:pt x="652654" y="751624"/>
                  <a:pt x="661392" y="757112"/>
                  <a:pt x="675920" y="768697"/>
                </a:cubicBezTo>
                <a:cubicBezTo>
                  <a:pt x="683540" y="774503"/>
                  <a:pt x="689331" y="778898"/>
                  <a:pt x="693294" y="781884"/>
                </a:cubicBezTo>
                <a:cubicBezTo>
                  <a:pt x="697256" y="784869"/>
                  <a:pt x="699390" y="786368"/>
                  <a:pt x="699695" y="786381"/>
                </a:cubicBezTo>
                <a:lnTo>
                  <a:pt x="701523" y="783942"/>
                </a:lnTo>
                <a:cubicBezTo>
                  <a:pt x="696748" y="780283"/>
                  <a:pt x="690449" y="774185"/>
                  <a:pt x="682626" y="765649"/>
                </a:cubicBezTo>
                <a:lnTo>
                  <a:pt x="682626" y="764600"/>
                </a:lnTo>
                <a:lnTo>
                  <a:pt x="677368" y="762744"/>
                </a:lnTo>
                <a:cubicBezTo>
                  <a:pt x="674218" y="760915"/>
                  <a:pt x="670078" y="758018"/>
                  <a:pt x="664947" y="754055"/>
                </a:cubicBezTo>
                <a:lnTo>
                  <a:pt x="614960" y="715032"/>
                </a:lnTo>
                <a:cubicBezTo>
                  <a:pt x="614973" y="714715"/>
                  <a:pt x="614490" y="713978"/>
                  <a:pt x="613512" y="712822"/>
                </a:cubicBezTo>
                <a:cubicBezTo>
                  <a:pt x="612535" y="711666"/>
                  <a:pt x="610985" y="710167"/>
                  <a:pt x="608864" y="708325"/>
                </a:cubicBezTo>
                <a:cubicBezTo>
                  <a:pt x="607924" y="708021"/>
                  <a:pt x="606756" y="707411"/>
                  <a:pt x="605359" y="706496"/>
                </a:cubicBezTo>
                <a:cubicBezTo>
                  <a:pt x="603962" y="705582"/>
                  <a:pt x="602489" y="704362"/>
                  <a:pt x="600939" y="702838"/>
                </a:cubicBezTo>
                <a:lnTo>
                  <a:pt x="600939" y="701618"/>
                </a:lnTo>
                <a:lnTo>
                  <a:pt x="602159" y="700399"/>
                </a:lnTo>
                <a:cubicBezTo>
                  <a:pt x="602768" y="700305"/>
                  <a:pt x="603378" y="700493"/>
                  <a:pt x="603988" y="700964"/>
                </a:cubicBezTo>
                <a:lnTo>
                  <a:pt x="682958" y="764318"/>
                </a:lnTo>
                <a:lnTo>
                  <a:pt x="684455" y="763819"/>
                </a:lnTo>
                <a:cubicBezTo>
                  <a:pt x="685343" y="764708"/>
                  <a:pt x="686919" y="765979"/>
                  <a:pt x="689179" y="767630"/>
                </a:cubicBezTo>
                <a:cubicBezTo>
                  <a:pt x="691439" y="769282"/>
                  <a:pt x="694538" y="771467"/>
                  <a:pt x="698475" y="774185"/>
                </a:cubicBezTo>
                <a:cubicBezTo>
                  <a:pt x="703035" y="777247"/>
                  <a:pt x="707022" y="780118"/>
                  <a:pt x="710439" y="782798"/>
                </a:cubicBezTo>
                <a:cubicBezTo>
                  <a:pt x="713855" y="785479"/>
                  <a:pt x="716776" y="787892"/>
                  <a:pt x="719202" y="790039"/>
                </a:cubicBezTo>
                <a:cubicBezTo>
                  <a:pt x="722580" y="790954"/>
                  <a:pt x="725730" y="792021"/>
                  <a:pt x="728651" y="793241"/>
                </a:cubicBezTo>
                <a:cubicBezTo>
                  <a:pt x="731572" y="794460"/>
                  <a:pt x="734112" y="795832"/>
                  <a:pt x="736271" y="797356"/>
                </a:cubicBezTo>
                <a:cubicBezTo>
                  <a:pt x="752425" y="807988"/>
                  <a:pt x="764160" y="816531"/>
                  <a:pt x="771475" y="822986"/>
                </a:cubicBezTo>
                <a:cubicBezTo>
                  <a:pt x="778790" y="829440"/>
                  <a:pt x="781686" y="833885"/>
                  <a:pt x="780162" y="836320"/>
                </a:cubicBezTo>
                <a:cubicBezTo>
                  <a:pt x="779044" y="836932"/>
                  <a:pt x="777622" y="836932"/>
                  <a:pt x="775895" y="836320"/>
                </a:cubicBezTo>
                <a:lnTo>
                  <a:pt x="772237" y="833872"/>
                </a:lnTo>
                <a:cubicBezTo>
                  <a:pt x="772567" y="835083"/>
                  <a:pt x="772821" y="836180"/>
                  <a:pt x="772999" y="837162"/>
                </a:cubicBezTo>
                <a:cubicBezTo>
                  <a:pt x="773177" y="838143"/>
                  <a:pt x="773126" y="839087"/>
                  <a:pt x="772847" y="839992"/>
                </a:cubicBezTo>
                <a:lnTo>
                  <a:pt x="769189" y="839992"/>
                </a:lnTo>
                <a:lnTo>
                  <a:pt x="767360" y="841828"/>
                </a:lnTo>
                <a:lnTo>
                  <a:pt x="767360" y="844277"/>
                </a:lnTo>
                <a:cubicBezTo>
                  <a:pt x="768910" y="845807"/>
                  <a:pt x="770383" y="847332"/>
                  <a:pt x="771780" y="848852"/>
                </a:cubicBezTo>
                <a:cubicBezTo>
                  <a:pt x="773177" y="850372"/>
                  <a:pt x="774345" y="851885"/>
                  <a:pt x="775285" y="853392"/>
                </a:cubicBezTo>
                <a:lnTo>
                  <a:pt x="775285" y="854597"/>
                </a:lnTo>
                <a:cubicBezTo>
                  <a:pt x="774396" y="854886"/>
                  <a:pt x="773431" y="854911"/>
                  <a:pt x="772389" y="854673"/>
                </a:cubicBezTo>
                <a:cubicBezTo>
                  <a:pt x="771348" y="854434"/>
                  <a:pt x="770078" y="854007"/>
                  <a:pt x="768580" y="853392"/>
                </a:cubicBezTo>
                <a:lnTo>
                  <a:pt x="764312" y="851584"/>
                </a:lnTo>
                <a:cubicBezTo>
                  <a:pt x="763702" y="851483"/>
                  <a:pt x="763093" y="852890"/>
                  <a:pt x="762483" y="855803"/>
                </a:cubicBezTo>
                <a:lnTo>
                  <a:pt x="761874" y="857022"/>
                </a:lnTo>
                <a:cubicBezTo>
                  <a:pt x="759766" y="857351"/>
                  <a:pt x="756819" y="856847"/>
                  <a:pt x="753035" y="855510"/>
                </a:cubicBezTo>
                <a:cubicBezTo>
                  <a:pt x="749250" y="854172"/>
                  <a:pt x="744475" y="851856"/>
                  <a:pt x="738709" y="848561"/>
                </a:cubicBezTo>
                <a:lnTo>
                  <a:pt x="734442" y="855803"/>
                </a:lnTo>
                <a:cubicBezTo>
                  <a:pt x="731114" y="856108"/>
                  <a:pt x="727406" y="855504"/>
                  <a:pt x="723317" y="853992"/>
                </a:cubicBezTo>
                <a:cubicBezTo>
                  <a:pt x="719227" y="852481"/>
                  <a:pt x="714604" y="850058"/>
                  <a:pt x="709448" y="846725"/>
                </a:cubicBezTo>
                <a:lnTo>
                  <a:pt x="685674" y="832036"/>
                </a:lnTo>
                <a:lnTo>
                  <a:pt x="671043" y="828375"/>
                </a:lnTo>
                <a:cubicBezTo>
                  <a:pt x="670434" y="826830"/>
                  <a:pt x="669367" y="824752"/>
                  <a:pt x="667843" y="822142"/>
                </a:cubicBezTo>
                <a:cubicBezTo>
                  <a:pt x="666319" y="819533"/>
                  <a:pt x="664338" y="816543"/>
                  <a:pt x="661900" y="813173"/>
                </a:cubicBezTo>
                <a:cubicBezTo>
                  <a:pt x="653365" y="808207"/>
                  <a:pt x="649098" y="804153"/>
                  <a:pt x="649098" y="801012"/>
                </a:cubicBezTo>
                <a:cubicBezTo>
                  <a:pt x="651028" y="800404"/>
                  <a:pt x="656312" y="802836"/>
                  <a:pt x="664947" y="808309"/>
                </a:cubicBezTo>
                <a:lnTo>
                  <a:pt x="680797" y="817430"/>
                </a:lnTo>
                <a:lnTo>
                  <a:pt x="682016" y="817430"/>
                </a:lnTo>
                <a:cubicBezTo>
                  <a:pt x="682321" y="815315"/>
                  <a:pt x="679425" y="811487"/>
                  <a:pt x="673329" y="805947"/>
                </a:cubicBezTo>
                <a:cubicBezTo>
                  <a:pt x="667234" y="800406"/>
                  <a:pt x="657937" y="793071"/>
                  <a:pt x="645440" y="783942"/>
                </a:cubicBezTo>
                <a:lnTo>
                  <a:pt x="600330" y="751014"/>
                </a:lnTo>
                <a:cubicBezTo>
                  <a:pt x="594551" y="746428"/>
                  <a:pt x="589497" y="742185"/>
                  <a:pt x="585166" y="738285"/>
                </a:cubicBezTo>
                <a:cubicBezTo>
                  <a:pt x="580835" y="734385"/>
                  <a:pt x="577152" y="730904"/>
                  <a:pt x="574117" y="727843"/>
                </a:cubicBezTo>
                <a:lnTo>
                  <a:pt x="543637" y="697964"/>
                </a:lnTo>
                <a:cubicBezTo>
                  <a:pt x="540576" y="695817"/>
                  <a:pt x="537097" y="693099"/>
                  <a:pt x="533198" y="689809"/>
                </a:cubicBezTo>
                <a:cubicBezTo>
                  <a:pt x="529299" y="686519"/>
                  <a:pt x="525057" y="682733"/>
                  <a:pt x="520472" y="678452"/>
                </a:cubicBezTo>
                <a:lnTo>
                  <a:pt x="501575" y="657720"/>
                </a:lnTo>
                <a:lnTo>
                  <a:pt x="487554" y="645524"/>
                </a:lnTo>
                <a:cubicBezTo>
                  <a:pt x="486055" y="643390"/>
                  <a:pt x="483871" y="640494"/>
                  <a:pt x="481001" y="636835"/>
                </a:cubicBezTo>
                <a:cubicBezTo>
                  <a:pt x="478131" y="633177"/>
                  <a:pt x="474422" y="628756"/>
                  <a:pt x="469875" y="623573"/>
                </a:cubicBezTo>
                <a:cubicBezTo>
                  <a:pt x="464491" y="618695"/>
                  <a:pt x="460630" y="616256"/>
                  <a:pt x="458293" y="616256"/>
                </a:cubicBezTo>
                <a:lnTo>
                  <a:pt x="458293" y="618085"/>
                </a:lnTo>
                <a:cubicBezTo>
                  <a:pt x="460833" y="622353"/>
                  <a:pt x="466116" y="627841"/>
                  <a:pt x="474143" y="634549"/>
                </a:cubicBezTo>
                <a:cubicBezTo>
                  <a:pt x="474130" y="634218"/>
                  <a:pt x="474460" y="634574"/>
                  <a:pt x="475133" y="635616"/>
                </a:cubicBezTo>
                <a:cubicBezTo>
                  <a:pt x="475806" y="636657"/>
                  <a:pt x="476898" y="638537"/>
                  <a:pt x="478410" y="641256"/>
                </a:cubicBezTo>
                <a:lnTo>
                  <a:pt x="482677" y="643695"/>
                </a:lnTo>
                <a:lnTo>
                  <a:pt x="485115" y="650403"/>
                </a:lnTo>
                <a:cubicBezTo>
                  <a:pt x="489688" y="653172"/>
                  <a:pt x="494564" y="656932"/>
                  <a:pt x="499746" y="661683"/>
                </a:cubicBezTo>
                <a:cubicBezTo>
                  <a:pt x="504927" y="666434"/>
                  <a:pt x="510414" y="672024"/>
                  <a:pt x="516205" y="678452"/>
                </a:cubicBezTo>
                <a:cubicBezTo>
                  <a:pt x="532766" y="697355"/>
                  <a:pt x="542316" y="707721"/>
                  <a:pt x="544856" y="709550"/>
                </a:cubicBezTo>
                <a:lnTo>
                  <a:pt x="610693" y="768088"/>
                </a:lnTo>
                <a:lnTo>
                  <a:pt x="608864" y="770527"/>
                </a:lnTo>
                <a:lnTo>
                  <a:pt x="593015" y="758331"/>
                </a:lnTo>
                <a:cubicBezTo>
                  <a:pt x="590475" y="755283"/>
                  <a:pt x="585801" y="751624"/>
                  <a:pt x="578994" y="747356"/>
                </a:cubicBezTo>
                <a:cubicBezTo>
                  <a:pt x="569850" y="738209"/>
                  <a:pt x="555829" y="725404"/>
                  <a:pt x="536931" y="708940"/>
                </a:cubicBezTo>
                <a:cubicBezTo>
                  <a:pt x="535992" y="707733"/>
                  <a:pt x="532842" y="704354"/>
                  <a:pt x="527483" y="698803"/>
                </a:cubicBezTo>
                <a:cubicBezTo>
                  <a:pt x="522123" y="693251"/>
                  <a:pt x="514706" y="685451"/>
                  <a:pt x="505232" y="675403"/>
                </a:cubicBezTo>
                <a:lnTo>
                  <a:pt x="485725" y="658329"/>
                </a:lnTo>
                <a:lnTo>
                  <a:pt x="460731" y="627231"/>
                </a:lnTo>
                <a:cubicBezTo>
                  <a:pt x="459207" y="626291"/>
                  <a:pt x="457074" y="624513"/>
                  <a:pt x="454331" y="621896"/>
                </a:cubicBezTo>
                <a:cubicBezTo>
                  <a:pt x="451588" y="619279"/>
                  <a:pt x="448235" y="615976"/>
                  <a:pt x="444272" y="611987"/>
                </a:cubicBezTo>
                <a:lnTo>
                  <a:pt x="432690" y="594914"/>
                </a:lnTo>
                <a:cubicBezTo>
                  <a:pt x="424054" y="585767"/>
                  <a:pt x="413894" y="573572"/>
                  <a:pt x="402210" y="558328"/>
                </a:cubicBezTo>
                <a:cubicBezTo>
                  <a:pt x="400370" y="556206"/>
                  <a:pt x="398423" y="553589"/>
                  <a:pt x="396369" y="550477"/>
                </a:cubicBezTo>
                <a:cubicBezTo>
                  <a:pt x="394315" y="547365"/>
                  <a:pt x="392224" y="543681"/>
                  <a:pt x="390094" y="539425"/>
                </a:cubicBezTo>
                <a:cubicBezTo>
                  <a:pt x="390386" y="537913"/>
                  <a:pt x="390411" y="536058"/>
                  <a:pt x="390170" y="533861"/>
                </a:cubicBezTo>
                <a:cubicBezTo>
                  <a:pt x="389929" y="531663"/>
                  <a:pt x="389497" y="529046"/>
                  <a:pt x="388875" y="526009"/>
                </a:cubicBezTo>
                <a:cubicBezTo>
                  <a:pt x="387986" y="525684"/>
                  <a:pt x="387173" y="525434"/>
                  <a:pt x="386436" y="525259"/>
                </a:cubicBezTo>
                <a:cubicBezTo>
                  <a:pt x="385700" y="525084"/>
                  <a:pt x="384887" y="525134"/>
                  <a:pt x="383998" y="525409"/>
                </a:cubicBezTo>
                <a:cubicBezTo>
                  <a:pt x="382271" y="526621"/>
                  <a:pt x="380848" y="527228"/>
                  <a:pt x="379731" y="527229"/>
                </a:cubicBezTo>
                <a:cubicBezTo>
                  <a:pt x="368428" y="512940"/>
                  <a:pt x="360097" y="501684"/>
                  <a:pt x="354737" y="493462"/>
                </a:cubicBezTo>
                <a:cubicBezTo>
                  <a:pt x="349378" y="485240"/>
                  <a:pt x="347143" y="480062"/>
                  <a:pt x="348032" y="477927"/>
                </a:cubicBezTo>
                <a:cubicBezTo>
                  <a:pt x="351080" y="476098"/>
                  <a:pt x="355956" y="480975"/>
                  <a:pt x="362662" y="492557"/>
                </a:cubicBezTo>
                <a:cubicBezTo>
                  <a:pt x="370486" y="505867"/>
                  <a:pt x="374955" y="512776"/>
                  <a:pt x="376068" y="513284"/>
                </a:cubicBezTo>
                <a:lnTo>
                  <a:pt x="378510" y="513284"/>
                </a:lnTo>
                <a:lnTo>
                  <a:pt x="379731" y="511453"/>
                </a:lnTo>
                <a:cubicBezTo>
                  <a:pt x="379744" y="510856"/>
                  <a:pt x="378192" y="507475"/>
                  <a:pt x="375076" y="501310"/>
                </a:cubicBezTo>
                <a:cubicBezTo>
                  <a:pt x="371960" y="495146"/>
                  <a:pt x="367204" y="486122"/>
                  <a:pt x="360807" y="474238"/>
                </a:cubicBezTo>
                <a:lnTo>
                  <a:pt x="354702" y="466916"/>
                </a:lnTo>
                <a:cubicBezTo>
                  <a:pt x="353787" y="465417"/>
                  <a:pt x="351345" y="461095"/>
                  <a:pt x="347377" y="453952"/>
                </a:cubicBezTo>
                <a:cubicBezTo>
                  <a:pt x="343409" y="446809"/>
                  <a:pt x="337915" y="436691"/>
                  <a:pt x="330895" y="423600"/>
                </a:cubicBezTo>
                <a:cubicBezTo>
                  <a:pt x="330603" y="422710"/>
                  <a:pt x="330272" y="422049"/>
                  <a:pt x="329903" y="421617"/>
                </a:cubicBezTo>
                <a:cubicBezTo>
                  <a:pt x="329534" y="421185"/>
                  <a:pt x="329051" y="420829"/>
                  <a:pt x="328453" y="420549"/>
                </a:cubicBezTo>
                <a:cubicBezTo>
                  <a:pt x="326011" y="420549"/>
                  <a:pt x="324791" y="422990"/>
                  <a:pt x="324791" y="427871"/>
                </a:cubicBezTo>
                <a:cubicBezTo>
                  <a:pt x="323292" y="430031"/>
                  <a:pt x="322209" y="431811"/>
                  <a:pt x="321541" y="433209"/>
                </a:cubicBezTo>
                <a:cubicBezTo>
                  <a:pt x="320874" y="434607"/>
                  <a:pt x="320546" y="435471"/>
                  <a:pt x="320559" y="435802"/>
                </a:cubicBezTo>
                <a:lnTo>
                  <a:pt x="319350" y="436412"/>
                </a:lnTo>
                <a:lnTo>
                  <a:pt x="317536" y="435802"/>
                </a:lnTo>
                <a:cubicBezTo>
                  <a:pt x="318154" y="431531"/>
                  <a:pt x="317524" y="426040"/>
                  <a:pt x="315647" y="419329"/>
                </a:cubicBezTo>
                <a:lnTo>
                  <a:pt x="313818" y="418729"/>
                </a:lnTo>
                <a:lnTo>
                  <a:pt x="312599" y="419329"/>
                </a:lnTo>
                <a:lnTo>
                  <a:pt x="311989" y="423596"/>
                </a:lnTo>
                <a:lnTo>
                  <a:pt x="307722" y="424815"/>
                </a:lnTo>
                <a:cubicBezTo>
                  <a:pt x="306820" y="425717"/>
                  <a:pt x="306187" y="426962"/>
                  <a:pt x="305821" y="428549"/>
                </a:cubicBezTo>
                <a:cubicBezTo>
                  <a:pt x="305456" y="430137"/>
                  <a:pt x="305280" y="432143"/>
                  <a:pt x="305293" y="434569"/>
                </a:cubicBezTo>
                <a:cubicBezTo>
                  <a:pt x="305280" y="436728"/>
                  <a:pt x="305456" y="439420"/>
                  <a:pt x="305821" y="442646"/>
                </a:cubicBezTo>
                <a:cubicBezTo>
                  <a:pt x="306187" y="445872"/>
                  <a:pt x="306820" y="449479"/>
                  <a:pt x="307722" y="453467"/>
                </a:cubicBezTo>
                <a:cubicBezTo>
                  <a:pt x="308623" y="457454"/>
                  <a:pt x="309258" y="460909"/>
                  <a:pt x="309627" y="463830"/>
                </a:cubicBezTo>
                <a:cubicBezTo>
                  <a:pt x="309995" y="466751"/>
                  <a:pt x="310173" y="468986"/>
                  <a:pt x="310160" y="470535"/>
                </a:cubicBezTo>
                <a:cubicBezTo>
                  <a:pt x="310262" y="472872"/>
                  <a:pt x="310059" y="474295"/>
                  <a:pt x="309551" y="474803"/>
                </a:cubicBezTo>
                <a:lnTo>
                  <a:pt x="305893" y="476022"/>
                </a:lnTo>
                <a:cubicBezTo>
                  <a:pt x="305993" y="491262"/>
                  <a:pt x="305793" y="502844"/>
                  <a:pt x="305293" y="510769"/>
                </a:cubicBezTo>
                <a:lnTo>
                  <a:pt x="303493" y="511379"/>
                </a:lnTo>
                <a:lnTo>
                  <a:pt x="301692" y="510769"/>
                </a:lnTo>
                <a:cubicBezTo>
                  <a:pt x="301367" y="509880"/>
                  <a:pt x="301116" y="508000"/>
                  <a:pt x="300939" y="505130"/>
                </a:cubicBezTo>
                <a:cubicBezTo>
                  <a:pt x="300762" y="502260"/>
                  <a:pt x="300813" y="498247"/>
                  <a:pt x="301092" y="493091"/>
                </a:cubicBezTo>
                <a:cubicBezTo>
                  <a:pt x="301407" y="487895"/>
                  <a:pt x="301528" y="483808"/>
                  <a:pt x="301457" y="480832"/>
                </a:cubicBezTo>
                <a:cubicBezTo>
                  <a:pt x="301385" y="477855"/>
                  <a:pt x="301035" y="476074"/>
                  <a:pt x="300407" y="475488"/>
                </a:cubicBezTo>
                <a:lnTo>
                  <a:pt x="299187" y="474879"/>
                </a:lnTo>
                <a:lnTo>
                  <a:pt x="297359" y="475488"/>
                </a:lnTo>
                <a:lnTo>
                  <a:pt x="297435" y="550393"/>
                </a:lnTo>
                <a:lnTo>
                  <a:pt x="299264" y="551003"/>
                </a:lnTo>
                <a:lnTo>
                  <a:pt x="301092" y="550393"/>
                </a:lnTo>
                <a:cubicBezTo>
                  <a:pt x="301592" y="549885"/>
                  <a:pt x="301792" y="540538"/>
                  <a:pt x="301692" y="522351"/>
                </a:cubicBezTo>
                <a:cubicBezTo>
                  <a:pt x="301792" y="521640"/>
                  <a:pt x="302192" y="521234"/>
                  <a:pt x="302893" y="521132"/>
                </a:cubicBezTo>
                <a:cubicBezTo>
                  <a:pt x="303593" y="521234"/>
                  <a:pt x="303993" y="521640"/>
                  <a:pt x="304093" y="522351"/>
                </a:cubicBezTo>
                <a:lnTo>
                  <a:pt x="307112" y="546126"/>
                </a:lnTo>
                <a:cubicBezTo>
                  <a:pt x="307125" y="548234"/>
                  <a:pt x="307099" y="550114"/>
                  <a:pt x="307036" y="551765"/>
                </a:cubicBezTo>
                <a:cubicBezTo>
                  <a:pt x="306973" y="553416"/>
                  <a:pt x="306795" y="554990"/>
                  <a:pt x="306503" y="556489"/>
                </a:cubicBezTo>
                <a:cubicBezTo>
                  <a:pt x="306604" y="557099"/>
                  <a:pt x="307011" y="558318"/>
                  <a:pt x="307722" y="560147"/>
                </a:cubicBezTo>
                <a:lnTo>
                  <a:pt x="308941" y="564414"/>
                </a:lnTo>
                <a:cubicBezTo>
                  <a:pt x="309220" y="565912"/>
                  <a:pt x="309119" y="567182"/>
                  <a:pt x="308636" y="568224"/>
                </a:cubicBezTo>
                <a:cubicBezTo>
                  <a:pt x="308154" y="569265"/>
                  <a:pt x="307442" y="570230"/>
                  <a:pt x="306503" y="571119"/>
                </a:cubicBezTo>
                <a:lnTo>
                  <a:pt x="306503" y="581483"/>
                </a:lnTo>
                <a:lnTo>
                  <a:pt x="308331" y="601599"/>
                </a:lnTo>
                <a:cubicBezTo>
                  <a:pt x="308230" y="603428"/>
                  <a:pt x="307823" y="607086"/>
                  <a:pt x="307112" y="612572"/>
                </a:cubicBezTo>
                <a:lnTo>
                  <a:pt x="305293" y="623545"/>
                </a:lnTo>
                <a:cubicBezTo>
                  <a:pt x="305619" y="625704"/>
                  <a:pt x="305870" y="628092"/>
                  <a:pt x="306047" y="630708"/>
                </a:cubicBezTo>
                <a:cubicBezTo>
                  <a:pt x="306223" y="633324"/>
                  <a:pt x="306172" y="636016"/>
                  <a:pt x="305893" y="638785"/>
                </a:cubicBezTo>
                <a:cubicBezTo>
                  <a:pt x="306223" y="639090"/>
                  <a:pt x="306782" y="639547"/>
                  <a:pt x="307569" y="640157"/>
                </a:cubicBezTo>
                <a:cubicBezTo>
                  <a:pt x="308357" y="640766"/>
                  <a:pt x="309220" y="641528"/>
                  <a:pt x="310160" y="642443"/>
                </a:cubicBezTo>
                <a:lnTo>
                  <a:pt x="311379" y="659511"/>
                </a:lnTo>
                <a:cubicBezTo>
                  <a:pt x="318695" y="676479"/>
                  <a:pt x="322352" y="683997"/>
                  <a:pt x="322352" y="682066"/>
                </a:cubicBezTo>
                <a:lnTo>
                  <a:pt x="316256" y="693039"/>
                </a:lnTo>
                <a:cubicBezTo>
                  <a:pt x="315647" y="695478"/>
                  <a:pt x="314427" y="697916"/>
                  <a:pt x="312599" y="700355"/>
                </a:cubicBezTo>
                <a:cubicBezTo>
                  <a:pt x="311983" y="700863"/>
                  <a:pt x="308947" y="699847"/>
                  <a:pt x="303493" y="697307"/>
                </a:cubicBezTo>
                <a:lnTo>
                  <a:pt x="294387" y="696087"/>
                </a:lnTo>
                <a:cubicBezTo>
                  <a:pt x="287783" y="694360"/>
                  <a:pt x="280874" y="688061"/>
                  <a:pt x="273660" y="677190"/>
                </a:cubicBezTo>
                <a:cubicBezTo>
                  <a:pt x="271933" y="675361"/>
                  <a:pt x="271120" y="672922"/>
                  <a:pt x="271222" y="669874"/>
                </a:cubicBezTo>
                <a:cubicBezTo>
                  <a:pt x="271324" y="666928"/>
                  <a:pt x="272949" y="662458"/>
                  <a:pt x="276099" y="656463"/>
                </a:cubicBezTo>
                <a:cubicBezTo>
                  <a:pt x="279248" y="650469"/>
                  <a:pt x="280874" y="647218"/>
                  <a:pt x="280976" y="646710"/>
                </a:cubicBezTo>
                <a:lnTo>
                  <a:pt x="279147" y="633299"/>
                </a:lnTo>
                <a:cubicBezTo>
                  <a:pt x="278639" y="627101"/>
                  <a:pt x="279045" y="623037"/>
                  <a:pt x="280366" y="621107"/>
                </a:cubicBezTo>
                <a:cubicBezTo>
                  <a:pt x="280646" y="620814"/>
                  <a:pt x="281153" y="620789"/>
                  <a:pt x="281889" y="621030"/>
                </a:cubicBezTo>
                <a:cubicBezTo>
                  <a:pt x="282624" y="621272"/>
                  <a:pt x="283739" y="621703"/>
                  <a:pt x="285233" y="622326"/>
                </a:cubicBezTo>
                <a:cubicBezTo>
                  <a:pt x="285561" y="618973"/>
                  <a:pt x="285662" y="616230"/>
                  <a:pt x="285536" y="614096"/>
                </a:cubicBezTo>
                <a:cubicBezTo>
                  <a:pt x="285410" y="611963"/>
                  <a:pt x="284904" y="610439"/>
                  <a:pt x="284020" y="609524"/>
                </a:cubicBezTo>
                <a:lnTo>
                  <a:pt x="279756" y="607695"/>
                </a:lnTo>
                <a:lnTo>
                  <a:pt x="278537" y="585750"/>
                </a:lnTo>
                <a:cubicBezTo>
                  <a:pt x="278207" y="578155"/>
                  <a:pt x="277953" y="572466"/>
                  <a:pt x="277775" y="568681"/>
                </a:cubicBezTo>
                <a:cubicBezTo>
                  <a:pt x="277597" y="564896"/>
                  <a:pt x="277648" y="562864"/>
                  <a:pt x="277928" y="562585"/>
                </a:cubicBezTo>
                <a:cubicBezTo>
                  <a:pt x="279248" y="561366"/>
                  <a:pt x="280264" y="560756"/>
                  <a:pt x="280976" y="560756"/>
                </a:cubicBezTo>
                <a:cubicBezTo>
                  <a:pt x="280468" y="561366"/>
                  <a:pt x="280264" y="562585"/>
                  <a:pt x="280366" y="564414"/>
                </a:cubicBezTo>
                <a:lnTo>
                  <a:pt x="282195" y="565633"/>
                </a:lnTo>
                <a:lnTo>
                  <a:pt x="284020" y="565633"/>
                </a:lnTo>
                <a:lnTo>
                  <a:pt x="284626" y="564414"/>
                </a:lnTo>
                <a:cubicBezTo>
                  <a:pt x="284614" y="563525"/>
                  <a:pt x="284488" y="562712"/>
                  <a:pt x="284248" y="561975"/>
                </a:cubicBezTo>
                <a:cubicBezTo>
                  <a:pt x="284008" y="561239"/>
                  <a:pt x="283730" y="560426"/>
                  <a:pt x="283414" y="559537"/>
                </a:cubicBezTo>
                <a:cubicBezTo>
                  <a:pt x="283742" y="557721"/>
                  <a:pt x="283995" y="556324"/>
                  <a:pt x="284172" y="555346"/>
                </a:cubicBezTo>
                <a:cubicBezTo>
                  <a:pt x="284349" y="554368"/>
                  <a:pt x="284298" y="553733"/>
                  <a:pt x="284020" y="553441"/>
                </a:cubicBezTo>
                <a:lnTo>
                  <a:pt x="280976" y="550393"/>
                </a:lnTo>
                <a:lnTo>
                  <a:pt x="282804" y="543687"/>
                </a:lnTo>
                <a:lnTo>
                  <a:pt x="280976" y="541862"/>
                </a:lnTo>
                <a:lnTo>
                  <a:pt x="278537" y="543078"/>
                </a:lnTo>
                <a:lnTo>
                  <a:pt x="280366" y="547955"/>
                </a:lnTo>
                <a:lnTo>
                  <a:pt x="278537" y="549174"/>
                </a:lnTo>
                <a:lnTo>
                  <a:pt x="276708" y="531558"/>
                </a:lnTo>
                <a:lnTo>
                  <a:pt x="277928" y="529133"/>
                </a:lnTo>
                <a:cubicBezTo>
                  <a:pt x="278867" y="529411"/>
                  <a:pt x="279731" y="529613"/>
                  <a:pt x="280518" y="529739"/>
                </a:cubicBezTo>
                <a:cubicBezTo>
                  <a:pt x="281306" y="529865"/>
                  <a:pt x="281865" y="530068"/>
                  <a:pt x="282195" y="530345"/>
                </a:cubicBezTo>
                <a:cubicBezTo>
                  <a:pt x="282906" y="529638"/>
                  <a:pt x="283312" y="528015"/>
                  <a:pt x="283414" y="525476"/>
                </a:cubicBezTo>
                <a:cubicBezTo>
                  <a:pt x="283312" y="522529"/>
                  <a:pt x="282296" y="517449"/>
                  <a:pt x="280366" y="510236"/>
                </a:cubicBezTo>
                <a:lnTo>
                  <a:pt x="277318" y="497434"/>
                </a:lnTo>
                <a:lnTo>
                  <a:pt x="279147" y="484632"/>
                </a:lnTo>
                <a:cubicBezTo>
                  <a:pt x="278537" y="479654"/>
                  <a:pt x="277928" y="477419"/>
                  <a:pt x="277318" y="477927"/>
                </a:cubicBezTo>
                <a:cubicBezTo>
                  <a:pt x="278639" y="479654"/>
                  <a:pt x="280264" y="480467"/>
                  <a:pt x="282195" y="480365"/>
                </a:cubicBezTo>
                <a:lnTo>
                  <a:pt x="282804" y="476708"/>
                </a:lnTo>
                <a:cubicBezTo>
                  <a:pt x="283414" y="476098"/>
                  <a:pt x="283414" y="475488"/>
                  <a:pt x="282804" y="474879"/>
                </a:cubicBezTo>
                <a:cubicBezTo>
                  <a:pt x="282487" y="474549"/>
                  <a:pt x="281903" y="474295"/>
                  <a:pt x="281052" y="474117"/>
                </a:cubicBezTo>
                <a:cubicBezTo>
                  <a:pt x="280201" y="473939"/>
                  <a:pt x="279159" y="473990"/>
                  <a:pt x="277928" y="474269"/>
                </a:cubicBezTo>
                <a:cubicBezTo>
                  <a:pt x="277623" y="473380"/>
                  <a:pt x="277470" y="471653"/>
                  <a:pt x="277470" y="469088"/>
                </a:cubicBezTo>
                <a:cubicBezTo>
                  <a:pt x="277470" y="466522"/>
                  <a:pt x="277623" y="462966"/>
                  <a:pt x="277928" y="458420"/>
                </a:cubicBezTo>
                <a:cubicBezTo>
                  <a:pt x="278258" y="453835"/>
                  <a:pt x="278359" y="450203"/>
                  <a:pt x="278232" y="447523"/>
                </a:cubicBezTo>
                <a:cubicBezTo>
                  <a:pt x="278105" y="444843"/>
                  <a:pt x="277597" y="443192"/>
                  <a:pt x="276708" y="442570"/>
                </a:cubicBezTo>
                <a:lnTo>
                  <a:pt x="262688" y="441351"/>
                </a:lnTo>
                <a:lnTo>
                  <a:pt x="255982" y="429159"/>
                </a:lnTo>
                <a:cubicBezTo>
                  <a:pt x="253264" y="426111"/>
                  <a:pt x="250013" y="421691"/>
                  <a:pt x="246228" y="415900"/>
                </a:cubicBezTo>
                <a:cubicBezTo>
                  <a:pt x="242444" y="410109"/>
                  <a:pt x="237973" y="402946"/>
                  <a:pt x="232817" y="394412"/>
                </a:cubicBezTo>
                <a:cubicBezTo>
                  <a:pt x="230988" y="388925"/>
                  <a:pt x="230988" y="383439"/>
                  <a:pt x="232817" y="377952"/>
                </a:cubicBezTo>
                <a:cubicBezTo>
                  <a:pt x="233706" y="375527"/>
                  <a:pt x="235281" y="373063"/>
                  <a:pt x="237542" y="370561"/>
                </a:cubicBezTo>
                <a:cubicBezTo>
                  <a:pt x="239802" y="368059"/>
                  <a:pt x="242901" y="365443"/>
                  <a:pt x="246838" y="362712"/>
                </a:cubicBezTo>
                <a:lnTo>
                  <a:pt x="251401" y="358910"/>
                </a:lnTo>
                <a:lnTo>
                  <a:pt x="237542" y="363249"/>
                </a:lnTo>
                <a:lnTo>
                  <a:pt x="221699" y="382152"/>
                </a:lnTo>
                <a:cubicBezTo>
                  <a:pt x="221423" y="382445"/>
                  <a:pt x="221222" y="382622"/>
                  <a:pt x="221096" y="382686"/>
                </a:cubicBezTo>
                <a:cubicBezTo>
                  <a:pt x="220971" y="382749"/>
                  <a:pt x="220770" y="382775"/>
                  <a:pt x="220493" y="382762"/>
                </a:cubicBezTo>
                <a:lnTo>
                  <a:pt x="219288" y="379713"/>
                </a:lnTo>
                <a:cubicBezTo>
                  <a:pt x="218987" y="378811"/>
                  <a:pt x="218685" y="378176"/>
                  <a:pt x="218384" y="377808"/>
                </a:cubicBezTo>
                <a:cubicBezTo>
                  <a:pt x="218083" y="377439"/>
                  <a:pt x="217782" y="377261"/>
                  <a:pt x="217480" y="377274"/>
                </a:cubicBezTo>
                <a:lnTo>
                  <a:pt x="216275" y="378494"/>
                </a:lnTo>
                <a:lnTo>
                  <a:pt x="219891" y="415081"/>
                </a:lnTo>
                <a:cubicBezTo>
                  <a:pt x="220217" y="416618"/>
                  <a:pt x="220318" y="417812"/>
                  <a:pt x="220192" y="418663"/>
                </a:cubicBezTo>
                <a:cubicBezTo>
                  <a:pt x="220067" y="419514"/>
                  <a:pt x="219564" y="419946"/>
                  <a:pt x="218685" y="419959"/>
                </a:cubicBezTo>
                <a:cubicBezTo>
                  <a:pt x="216777" y="419959"/>
                  <a:pt x="215773" y="418130"/>
                  <a:pt x="215672" y="414471"/>
                </a:cubicBezTo>
                <a:lnTo>
                  <a:pt x="213234" y="374835"/>
                </a:lnTo>
                <a:cubicBezTo>
                  <a:pt x="213234" y="374238"/>
                  <a:pt x="213081" y="373755"/>
                  <a:pt x="212777" y="373387"/>
                </a:cubicBezTo>
                <a:cubicBezTo>
                  <a:pt x="212472" y="373018"/>
                  <a:pt x="212014" y="372688"/>
                  <a:pt x="211405" y="372396"/>
                </a:cubicBezTo>
                <a:cubicBezTo>
                  <a:pt x="210795" y="372396"/>
                  <a:pt x="210185" y="373006"/>
                  <a:pt x="209576" y="374225"/>
                </a:cubicBezTo>
                <a:lnTo>
                  <a:pt x="204678" y="391287"/>
                </a:lnTo>
                <a:cubicBezTo>
                  <a:pt x="204179" y="393015"/>
                  <a:pt x="205176" y="406019"/>
                  <a:pt x="207671" y="430302"/>
                </a:cubicBezTo>
                <a:cubicBezTo>
                  <a:pt x="207359" y="430632"/>
                  <a:pt x="206935" y="430886"/>
                  <a:pt x="206399" y="431064"/>
                </a:cubicBezTo>
                <a:cubicBezTo>
                  <a:pt x="205863" y="431242"/>
                  <a:pt x="205289" y="431191"/>
                  <a:pt x="204678" y="430911"/>
                </a:cubicBezTo>
                <a:lnTo>
                  <a:pt x="202185" y="404775"/>
                </a:lnTo>
                <a:cubicBezTo>
                  <a:pt x="201855" y="403251"/>
                  <a:pt x="201448" y="402032"/>
                  <a:pt x="200966" y="401117"/>
                </a:cubicBezTo>
                <a:cubicBezTo>
                  <a:pt x="200483" y="400203"/>
                  <a:pt x="200077" y="399593"/>
                  <a:pt x="199746" y="399288"/>
                </a:cubicBezTo>
                <a:lnTo>
                  <a:pt x="197918" y="402946"/>
                </a:lnTo>
                <a:lnTo>
                  <a:pt x="198527" y="432131"/>
                </a:lnTo>
                <a:cubicBezTo>
                  <a:pt x="198807" y="433680"/>
                  <a:pt x="198857" y="435001"/>
                  <a:pt x="198680" y="436093"/>
                </a:cubicBezTo>
                <a:cubicBezTo>
                  <a:pt x="198502" y="437185"/>
                  <a:pt x="198248" y="437896"/>
                  <a:pt x="197918" y="438227"/>
                </a:cubicBezTo>
                <a:cubicBezTo>
                  <a:pt x="196992" y="438213"/>
                  <a:pt x="196257" y="436716"/>
                  <a:pt x="195712" y="433736"/>
                </a:cubicBezTo>
                <a:cubicBezTo>
                  <a:pt x="195167" y="430755"/>
                  <a:pt x="194888" y="426372"/>
                  <a:pt x="194876" y="420586"/>
                </a:cubicBezTo>
                <a:cubicBezTo>
                  <a:pt x="195180" y="418458"/>
                  <a:pt x="195028" y="416818"/>
                  <a:pt x="194419" y="415667"/>
                </a:cubicBezTo>
                <a:cubicBezTo>
                  <a:pt x="193811" y="414515"/>
                  <a:pt x="192746" y="413932"/>
                  <a:pt x="191226" y="413919"/>
                </a:cubicBezTo>
                <a:cubicBezTo>
                  <a:pt x="189908" y="413922"/>
                  <a:pt x="189502" y="415744"/>
                  <a:pt x="190009" y="419386"/>
                </a:cubicBezTo>
                <a:lnTo>
                  <a:pt x="194946" y="463296"/>
                </a:lnTo>
                <a:cubicBezTo>
                  <a:pt x="195859" y="463017"/>
                  <a:pt x="196767" y="463116"/>
                  <a:pt x="197669" y="463594"/>
                </a:cubicBezTo>
                <a:cubicBezTo>
                  <a:pt x="198570" y="464072"/>
                  <a:pt x="199469" y="464776"/>
                  <a:pt x="200367" y="465704"/>
                </a:cubicBezTo>
                <a:cubicBezTo>
                  <a:pt x="199868" y="466306"/>
                  <a:pt x="199668" y="467510"/>
                  <a:pt x="199768" y="469316"/>
                </a:cubicBezTo>
                <a:lnTo>
                  <a:pt x="197373" y="469316"/>
                </a:lnTo>
                <a:cubicBezTo>
                  <a:pt x="196756" y="469634"/>
                  <a:pt x="196328" y="470370"/>
                  <a:pt x="196087" y="471526"/>
                </a:cubicBezTo>
                <a:cubicBezTo>
                  <a:pt x="195847" y="472682"/>
                  <a:pt x="195873" y="474180"/>
                  <a:pt x="196165" y="476022"/>
                </a:cubicBezTo>
                <a:lnTo>
                  <a:pt x="200966" y="527228"/>
                </a:lnTo>
                <a:cubicBezTo>
                  <a:pt x="201257" y="533019"/>
                  <a:pt x="200984" y="536677"/>
                  <a:pt x="200145" y="538201"/>
                </a:cubicBezTo>
                <a:cubicBezTo>
                  <a:pt x="199306" y="539725"/>
                  <a:pt x="197979" y="539115"/>
                  <a:pt x="196165" y="536372"/>
                </a:cubicBezTo>
                <a:lnTo>
                  <a:pt x="193117" y="532105"/>
                </a:lnTo>
                <a:cubicBezTo>
                  <a:pt x="193117" y="530378"/>
                  <a:pt x="193727" y="528955"/>
                  <a:pt x="194946" y="527838"/>
                </a:cubicBezTo>
                <a:cubicBezTo>
                  <a:pt x="196165" y="526720"/>
                  <a:pt x="196775" y="525907"/>
                  <a:pt x="196775" y="525399"/>
                </a:cubicBezTo>
                <a:lnTo>
                  <a:pt x="188850" y="441351"/>
                </a:lnTo>
                <a:cubicBezTo>
                  <a:pt x="188240" y="432308"/>
                  <a:pt x="187021" y="427838"/>
                  <a:pt x="185192" y="427940"/>
                </a:cubicBezTo>
                <a:cubicBezTo>
                  <a:pt x="181445" y="427952"/>
                  <a:pt x="179795" y="433413"/>
                  <a:pt x="180242" y="444323"/>
                </a:cubicBezTo>
                <a:cubicBezTo>
                  <a:pt x="180572" y="448602"/>
                  <a:pt x="181130" y="453454"/>
                  <a:pt x="181917" y="458877"/>
                </a:cubicBezTo>
                <a:cubicBezTo>
                  <a:pt x="182704" y="464300"/>
                  <a:pt x="183567" y="470218"/>
                  <a:pt x="184506" y="476631"/>
                </a:cubicBezTo>
                <a:cubicBezTo>
                  <a:pt x="185446" y="484277"/>
                  <a:pt x="186157" y="490779"/>
                  <a:pt x="186640" y="496139"/>
                </a:cubicBezTo>
                <a:cubicBezTo>
                  <a:pt x="187123" y="501498"/>
                  <a:pt x="187224" y="505562"/>
                  <a:pt x="186945" y="508331"/>
                </a:cubicBezTo>
                <a:lnTo>
                  <a:pt x="185116" y="509550"/>
                </a:lnTo>
                <a:cubicBezTo>
                  <a:pt x="184506" y="509880"/>
                  <a:pt x="184049" y="510286"/>
                  <a:pt x="183744" y="510769"/>
                </a:cubicBezTo>
                <a:cubicBezTo>
                  <a:pt x="183440" y="511252"/>
                  <a:pt x="183287" y="511658"/>
                  <a:pt x="183287" y="511988"/>
                </a:cubicBezTo>
                <a:cubicBezTo>
                  <a:pt x="183300" y="512318"/>
                  <a:pt x="183732" y="513030"/>
                  <a:pt x="184583" y="514122"/>
                </a:cubicBezTo>
                <a:cubicBezTo>
                  <a:pt x="185433" y="515214"/>
                  <a:pt x="186627" y="516535"/>
                  <a:pt x="188164" y="518084"/>
                </a:cubicBezTo>
                <a:cubicBezTo>
                  <a:pt x="191312" y="521132"/>
                  <a:pt x="192941" y="523571"/>
                  <a:pt x="193051" y="525399"/>
                </a:cubicBezTo>
                <a:cubicBezTo>
                  <a:pt x="193152" y="527939"/>
                  <a:pt x="192341" y="530175"/>
                  <a:pt x="190617" y="532105"/>
                </a:cubicBezTo>
                <a:cubicBezTo>
                  <a:pt x="190288" y="533032"/>
                  <a:pt x="189882" y="533159"/>
                  <a:pt x="189401" y="532486"/>
                </a:cubicBezTo>
                <a:cubicBezTo>
                  <a:pt x="188919" y="531813"/>
                  <a:pt x="188514" y="530263"/>
                  <a:pt x="188184" y="527838"/>
                </a:cubicBezTo>
                <a:cubicBezTo>
                  <a:pt x="187580" y="521132"/>
                  <a:pt x="186355" y="518694"/>
                  <a:pt x="184506" y="520523"/>
                </a:cubicBezTo>
                <a:cubicBezTo>
                  <a:pt x="184189" y="520853"/>
                  <a:pt x="183909" y="521259"/>
                  <a:pt x="183668" y="521742"/>
                </a:cubicBezTo>
                <a:cubicBezTo>
                  <a:pt x="183427" y="522224"/>
                  <a:pt x="183300" y="522631"/>
                  <a:pt x="183287" y="522961"/>
                </a:cubicBezTo>
                <a:lnTo>
                  <a:pt x="183363" y="559004"/>
                </a:lnTo>
                <a:cubicBezTo>
                  <a:pt x="183262" y="560934"/>
                  <a:pt x="184684" y="561950"/>
                  <a:pt x="187631" y="562052"/>
                </a:cubicBezTo>
                <a:cubicBezTo>
                  <a:pt x="188570" y="562064"/>
                  <a:pt x="189281" y="561734"/>
                  <a:pt x="189762" y="561061"/>
                </a:cubicBezTo>
                <a:cubicBezTo>
                  <a:pt x="190244" y="560388"/>
                  <a:pt x="190346" y="559296"/>
                  <a:pt x="190069" y="557784"/>
                </a:cubicBezTo>
                <a:lnTo>
                  <a:pt x="187631" y="547421"/>
                </a:lnTo>
                <a:cubicBezTo>
                  <a:pt x="187123" y="546100"/>
                  <a:pt x="187529" y="545084"/>
                  <a:pt x="188850" y="544373"/>
                </a:cubicBezTo>
                <a:cubicBezTo>
                  <a:pt x="189447" y="544360"/>
                  <a:pt x="189928" y="544538"/>
                  <a:pt x="190295" y="544907"/>
                </a:cubicBezTo>
                <a:cubicBezTo>
                  <a:pt x="190661" y="545275"/>
                  <a:pt x="190989" y="545910"/>
                  <a:pt x="191279" y="546812"/>
                </a:cubicBezTo>
                <a:lnTo>
                  <a:pt x="194908" y="557784"/>
                </a:lnTo>
                <a:cubicBezTo>
                  <a:pt x="195235" y="558089"/>
                  <a:pt x="195639" y="557937"/>
                  <a:pt x="196117" y="557327"/>
                </a:cubicBezTo>
                <a:cubicBezTo>
                  <a:pt x="196596" y="556718"/>
                  <a:pt x="196999" y="555651"/>
                  <a:pt x="197327" y="554127"/>
                </a:cubicBezTo>
                <a:cubicBezTo>
                  <a:pt x="197932" y="551180"/>
                  <a:pt x="198537" y="549758"/>
                  <a:pt x="199142" y="549860"/>
                </a:cubicBezTo>
                <a:lnTo>
                  <a:pt x="199746" y="646710"/>
                </a:lnTo>
                <a:cubicBezTo>
                  <a:pt x="199746" y="676682"/>
                  <a:pt x="197932" y="713664"/>
                  <a:pt x="194303" y="757657"/>
                </a:cubicBezTo>
                <a:cubicBezTo>
                  <a:pt x="189734" y="745478"/>
                  <a:pt x="185654" y="734632"/>
                  <a:pt x="182064" y="725120"/>
                </a:cubicBezTo>
                <a:cubicBezTo>
                  <a:pt x="178473" y="715607"/>
                  <a:pt x="175452" y="707352"/>
                  <a:pt x="173000" y="700355"/>
                </a:cubicBezTo>
                <a:cubicBezTo>
                  <a:pt x="171070" y="693649"/>
                  <a:pt x="169444" y="685114"/>
                  <a:pt x="168123" y="674751"/>
                </a:cubicBezTo>
                <a:cubicBezTo>
                  <a:pt x="166904" y="664490"/>
                  <a:pt x="165075" y="656971"/>
                  <a:pt x="162637" y="652196"/>
                </a:cubicBezTo>
                <a:cubicBezTo>
                  <a:pt x="160300" y="647421"/>
                  <a:pt x="158268" y="639902"/>
                  <a:pt x="156541" y="629641"/>
                </a:cubicBezTo>
                <a:cubicBezTo>
                  <a:pt x="155652" y="625095"/>
                  <a:pt x="154839" y="621845"/>
                  <a:pt x="154103" y="619891"/>
                </a:cubicBezTo>
                <a:cubicBezTo>
                  <a:pt x="153366" y="617937"/>
                  <a:pt x="152553" y="617123"/>
                  <a:pt x="151664" y="617449"/>
                </a:cubicBezTo>
                <a:cubicBezTo>
                  <a:pt x="150750" y="617779"/>
                  <a:pt x="149988" y="619710"/>
                  <a:pt x="149378" y="623240"/>
                </a:cubicBezTo>
                <a:cubicBezTo>
                  <a:pt x="148769" y="626771"/>
                  <a:pt x="148311" y="631749"/>
                  <a:pt x="148007" y="638175"/>
                </a:cubicBezTo>
                <a:cubicBezTo>
                  <a:pt x="147295" y="651688"/>
                  <a:pt x="146279" y="658800"/>
                  <a:pt x="144959" y="659511"/>
                </a:cubicBezTo>
                <a:lnTo>
                  <a:pt x="141911" y="660731"/>
                </a:lnTo>
                <a:cubicBezTo>
                  <a:pt x="140087" y="660832"/>
                  <a:pt x="137638" y="657581"/>
                  <a:pt x="134562" y="650977"/>
                </a:cubicBezTo>
                <a:cubicBezTo>
                  <a:pt x="132126" y="644877"/>
                  <a:pt x="130299" y="641837"/>
                  <a:pt x="129080" y="641857"/>
                </a:cubicBezTo>
                <a:lnTo>
                  <a:pt x="125426" y="644284"/>
                </a:lnTo>
                <a:cubicBezTo>
                  <a:pt x="122381" y="646002"/>
                  <a:pt x="119944" y="646811"/>
                  <a:pt x="118117" y="646710"/>
                </a:cubicBezTo>
                <a:cubicBezTo>
                  <a:pt x="113854" y="646723"/>
                  <a:pt x="110351" y="645180"/>
                  <a:pt x="107611" y="642082"/>
                </a:cubicBezTo>
                <a:cubicBezTo>
                  <a:pt x="104870" y="638984"/>
                  <a:pt x="102890" y="634252"/>
                  <a:pt x="101672" y="627886"/>
                </a:cubicBezTo>
                <a:cubicBezTo>
                  <a:pt x="101393" y="626971"/>
                  <a:pt x="101038" y="625752"/>
                  <a:pt x="100606" y="624227"/>
                </a:cubicBezTo>
                <a:cubicBezTo>
                  <a:pt x="100175" y="622702"/>
                  <a:pt x="99515" y="620872"/>
                  <a:pt x="98627" y="618737"/>
                </a:cubicBezTo>
                <a:cubicBezTo>
                  <a:pt x="97726" y="615395"/>
                  <a:pt x="97092" y="611558"/>
                  <a:pt x="96724" y="607225"/>
                </a:cubicBezTo>
                <a:cubicBezTo>
                  <a:pt x="96356" y="602892"/>
                  <a:pt x="96178" y="597987"/>
                  <a:pt x="96191" y="592510"/>
                </a:cubicBezTo>
                <a:cubicBezTo>
                  <a:pt x="96178" y="565686"/>
                  <a:pt x="95898" y="545685"/>
                  <a:pt x="95351" y="532508"/>
                </a:cubicBezTo>
                <a:cubicBezTo>
                  <a:pt x="94804" y="519331"/>
                  <a:pt x="94066" y="512901"/>
                  <a:pt x="93137" y="513219"/>
                </a:cubicBezTo>
                <a:cubicBezTo>
                  <a:pt x="92844" y="512939"/>
                  <a:pt x="92666" y="512278"/>
                  <a:pt x="92603" y="511236"/>
                </a:cubicBezTo>
                <a:cubicBezTo>
                  <a:pt x="92539" y="510194"/>
                  <a:pt x="92514" y="508619"/>
                  <a:pt x="92526" y="506509"/>
                </a:cubicBezTo>
                <a:cubicBezTo>
                  <a:pt x="92526" y="503475"/>
                  <a:pt x="92679" y="499041"/>
                  <a:pt x="92984" y="493207"/>
                </a:cubicBezTo>
                <a:cubicBezTo>
                  <a:pt x="93290" y="487373"/>
                  <a:pt x="93748" y="480045"/>
                  <a:pt x="94358" y="471221"/>
                </a:cubicBezTo>
                <a:lnTo>
                  <a:pt x="95580" y="449885"/>
                </a:lnTo>
                <a:cubicBezTo>
                  <a:pt x="94982" y="450800"/>
                  <a:pt x="93582" y="452171"/>
                  <a:pt x="91381" y="454000"/>
                </a:cubicBezTo>
                <a:cubicBezTo>
                  <a:pt x="89180" y="455829"/>
                  <a:pt x="86101" y="458115"/>
                  <a:pt x="82145" y="460858"/>
                </a:cubicBezTo>
                <a:cubicBezTo>
                  <a:pt x="78761" y="463004"/>
                  <a:pt x="76064" y="465112"/>
                  <a:pt x="74054" y="467183"/>
                </a:cubicBezTo>
                <a:cubicBezTo>
                  <a:pt x="72043" y="469253"/>
                  <a:pt x="70873" y="471208"/>
                  <a:pt x="70542" y="473050"/>
                </a:cubicBezTo>
                <a:lnTo>
                  <a:pt x="66878" y="476708"/>
                </a:lnTo>
                <a:cubicBezTo>
                  <a:pt x="65046" y="479248"/>
                  <a:pt x="64436" y="480873"/>
                  <a:pt x="65046" y="481584"/>
                </a:cubicBezTo>
                <a:cubicBezTo>
                  <a:pt x="65937" y="481584"/>
                  <a:pt x="66751" y="481737"/>
                  <a:pt x="67489" y="482042"/>
                </a:cubicBezTo>
                <a:cubicBezTo>
                  <a:pt x="68227" y="482346"/>
                  <a:pt x="69041" y="482804"/>
                  <a:pt x="69931" y="483413"/>
                </a:cubicBezTo>
                <a:cubicBezTo>
                  <a:pt x="70237" y="483743"/>
                  <a:pt x="70390" y="484455"/>
                  <a:pt x="70390" y="485547"/>
                </a:cubicBezTo>
                <a:cubicBezTo>
                  <a:pt x="70390" y="486639"/>
                  <a:pt x="70237" y="487960"/>
                  <a:pt x="69931" y="489509"/>
                </a:cubicBezTo>
                <a:cubicBezTo>
                  <a:pt x="69321" y="492610"/>
                  <a:pt x="68099" y="494210"/>
                  <a:pt x="66267" y="494310"/>
                </a:cubicBezTo>
                <a:cubicBezTo>
                  <a:pt x="65644" y="494297"/>
                  <a:pt x="65059" y="494172"/>
                  <a:pt x="64512" y="493935"/>
                </a:cubicBezTo>
                <a:cubicBezTo>
                  <a:pt x="63965" y="493697"/>
                  <a:pt x="63532" y="493422"/>
                  <a:pt x="63214" y="493110"/>
                </a:cubicBezTo>
                <a:cubicBezTo>
                  <a:pt x="63214" y="492413"/>
                  <a:pt x="63825" y="490806"/>
                  <a:pt x="65046" y="488290"/>
                </a:cubicBezTo>
                <a:lnTo>
                  <a:pt x="66878" y="484632"/>
                </a:lnTo>
                <a:cubicBezTo>
                  <a:pt x="66865" y="484328"/>
                  <a:pt x="66738" y="484023"/>
                  <a:pt x="66497" y="483718"/>
                </a:cubicBezTo>
                <a:cubicBezTo>
                  <a:pt x="66255" y="483413"/>
                  <a:pt x="65975" y="483108"/>
                  <a:pt x="65657" y="482804"/>
                </a:cubicBezTo>
                <a:lnTo>
                  <a:pt x="64436" y="482194"/>
                </a:lnTo>
                <a:lnTo>
                  <a:pt x="63214" y="486461"/>
                </a:lnTo>
                <a:cubicBezTo>
                  <a:pt x="56586" y="494312"/>
                  <a:pt x="53354" y="499188"/>
                  <a:pt x="53519" y="501092"/>
                </a:cubicBezTo>
                <a:cubicBezTo>
                  <a:pt x="53519" y="502409"/>
                  <a:pt x="54738" y="502816"/>
                  <a:pt x="57176" y="502311"/>
                </a:cubicBezTo>
                <a:lnTo>
                  <a:pt x="63260" y="500482"/>
                </a:lnTo>
                <a:lnTo>
                  <a:pt x="64468" y="502914"/>
                </a:lnTo>
                <a:lnTo>
                  <a:pt x="49785" y="529743"/>
                </a:lnTo>
                <a:lnTo>
                  <a:pt x="52223" y="530962"/>
                </a:lnTo>
                <a:lnTo>
                  <a:pt x="55271" y="530962"/>
                </a:lnTo>
                <a:lnTo>
                  <a:pt x="26673" y="562661"/>
                </a:lnTo>
                <a:lnTo>
                  <a:pt x="25469" y="565084"/>
                </a:lnTo>
                <a:cubicBezTo>
                  <a:pt x="25369" y="565586"/>
                  <a:pt x="25570" y="565787"/>
                  <a:pt x="26071" y="565686"/>
                </a:cubicBezTo>
                <a:lnTo>
                  <a:pt x="31497" y="563880"/>
                </a:lnTo>
                <a:cubicBezTo>
                  <a:pt x="32716" y="563981"/>
                  <a:pt x="33326" y="564984"/>
                  <a:pt x="33326" y="566890"/>
                </a:cubicBezTo>
                <a:cubicBezTo>
                  <a:pt x="33325" y="567768"/>
                  <a:pt x="32869" y="568420"/>
                  <a:pt x="31959" y="568847"/>
                </a:cubicBezTo>
                <a:cubicBezTo>
                  <a:pt x="31048" y="569273"/>
                  <a:pt x="29688" y="569624"/>
                  <a:pt x="27877" y="569900"/>
                </a:cubicBezTo>
                <a:lnTo>
                  <a:pt x="30887" y="581483"/>
                </a:lnTo>
                <a:cubicBezTo>
                  <a:pt x="30797" y="583311"/>
                  <a:pt x="29171" y="586969"/>
                  <a:pt x="26010" y="592455"/>
                </a:cubicBezTo>
                <a:cubicBezTo>
                  <a:pt x="22257" y="598551"/>
                  <a:pt x="20631" y="602819"/>
                  <a:pt x="21134" y="605257"/>
                </a:cubicBezTo>
                <a:cubicBezTo>
                  <a:pt x="20635" y="605765"/>
                  <a:pt x="19836" y="605968"/>
                  <a:pt x="18739" y="605867"/>
                </a:cubicBezTo>
                <a:cubicBezTo>
                  <a:pt x="17840" y="605587"/>
                  <a:pt x="17240" y="604622"/>
                  <a:pt x="16938" y="602971"/>
                </a:cubicBezTo>
                <a:cubicBezTo>
                  <a:pt x="16637" y="601320"/>
                  <a:pt x="16638" y="598831"/>
                  <a:pt x="16943" y="595503"/>
                </a:cubicBezTo>
                <a:lnTo>
                  <a:pt x="21210" y="592455"/>
                </a:lnTo>
                <a:cubicBezTo>
                  <a:pt x="23648" y="589915"/>
                  <a:pt x="24867" y="587680"/>
                  <a:pt x="24867" y="585750"/>
                </a:cubicBezTo>
                <a:cubicBezTo>
                  <a:pt x="24867" y="584023"/>
                  <a:pt x="24258" y="581991"/>
                  <a:pt x="23039" y="579654"/>
                </a:cubicBezTo>
                <a:lnTo>
                  <a:pt x="24867" y="572341"/>
                </a:lnTo>
                <a:lnTo>
                  <a:pt x="23033" y="570510"/>
                </a:lnTo>
                <a:cubicBezTo>
                  <a:pt x="21491" y="570828"/>
                  <a:pt x="20293" y="571718"/>
                  <a:pt x="19439" y="573181"/>
                </a:cubicBezTo>
                <a:cubicBezTo>
                  <a:pt x="18586" y="574644"/>
                  <a:pt x="18153" y="576603"/>
                  <a:pt x="18140" y="579058"/>
                </a:cubicBezTo>
                <a:cubicBezTo>
                  <a:pt x="18446" y="582098"/>
                  <a:pt x="18598" y="584413"/>
                  <a:pt x="18598" y="586003"/>
                </a:cubicBezTo>
                <a:cubicBezTo>
                  <a:pt x="18598" y="587593"/>
                  <a:pt x="18446" y="588534"/>
                  <a:pt x="18140" y="588827"/>
                </a:cubicBezTo>
                <a:cubicBezTo>
                  <a:pt x="5914" y="600529"/>
                  <a:pt x="409" y="609486"/>
                  <a:pt x="1626" y="615696"/>
                </a:cubicBezTo>
                <a:cubicBezTo>
                  <a:pt x="1639" y="616027"/>
                  <a:pt x="1918" y="616433"/>
                  <a:pt x="2465" y="616916"/>
                </a:cubicBezTo>
                <a:cubicBezTo>
                  <a:pt x="3011" y="617398"/>
                  <a:pt x="3747" y="617805"/>
                  <a:pt x="4674" y="618135"/>
                </a:cubicBezTo>
                <a:cubicBezTo>
                  <a:pt x="5297" y="618413"/>
                  <a:pt x="5881" y="618463"/>
                  <a:pt x="6427" y="618286"/>
                </a:cubicBezTo>
                <a:cubicBezTo>
                  <a:pt x="6973" y="618109"/>
                  <a:pt x="7405" y="617855"/>
                  <a:pt x="7722" y="617525"/>
                </a:cubicBezTo>
                <a:cubicBezTo>
                  <a:pt x="5995" y="615798"/>
                  <a:pt x="5182" y="614376"/>
                  <a:pt x="5284" y="613258"/>
                </a:cubicBezTo>
                <a:cubicBezTo>
                  <a:pt x="5995" y="611328"/>
                  <a:pt x="7621" y="609092"/>
                  <a:pt x="10161" y="606552"/>
                </a:cubicBezTo>
                <a:cubicBezTo>
                  <a:pt x="11278" y="605333"/>
                  <a:pt x="12091" y="604723"/>
                  <a:pt x="12599" y="604723"/>
                </a:cubicBezTo>
                <a:lnTo>
                  <a:pt x="11380" y="610820"/>
                </a:lnTo>
                <a:lnTo>
                  <a:pt x="12599" y="616916"/>
                </a:lnTo>
                <a:cubicBezTo>
                  <a:pt x="13209" y="617854"/>
                  <a:pt x="13056" y="618866"/>
                  <a:pt x="12142" y="619954"/>
                </a:cubicBezTo>
                <a:cubicBezTo>
                  <a:pt x="11228" y="621041"/>
                  <a:pt x="9551" y="622052"/>
                  <a:pt x="7113" y="622987"/>
                </a:cubicBezTo>
                <a:cubicBezTo>
                  <a:pt x="4357" y="624213"/>
                  <a:pt x="2249" y="625400"/>
                  <a:pt x="788" y="626548"/>
                </a:cubicBezTo>
                <a:lnTo>
                  <a:pt x="0" y="627651"/>
                </a:lnTo>
                <a:lnTo>
                  <a:pt x="0" y="595425"/>
                </a:lnTo>
                <a:lnTo>
                  <a:pt x="1626" y="588874"/>
                </a:lnTo>
                <a:cubicBezTo>
                  <a:pt x="2236" y="588163"/>
                  <a:pt x="2846" y="588976"/>
                  <a:pt x="3455" y="591312"/>
                </a:cubicBezTo>
                <a:cubicBezTo>
                  <a:pt x="3735" y="592532"/>
                  <a:pt x="3938" y="593446"/>
                  <a:pt x="4065" y="594056"/>
                </a:cubicBezTo>
                <a:cubicBezTo>
                  <a:pt x="4192" y="594665"/>
                  <a:pt x="4395" y="594970"/>
                  <a:pt x="4674" y="594970"/>
                </a:cubicBezTo>
                <a:lnTo>
                  <a:pt x="7722" y="589484"/>
                </a:lnTo>
                <a:cubicBezTo>
                  <a:pt x="7710" y="588277"/>
                  <a:pt x="7126" y="587490"/>
                  <a:pt x="5970" y="587121"/>
                </a:cubicBezTo>
                <a:cubicBezTo>
                  <a:pt x="4815" y="586753"/>
                  <a:pt x="3165" y="586728"/>
                  <a:pt x="1021" y="587045"/>
                </a:cubicBezTo>
                <a:lnTo>
                  <a:pt x="0" y="585830"/>
                </a:lnTo>
                <a:lnTo>
                  <a:pt x="0" y="492779"/>
                </a:lnTo>
                <a:lnTo>
                  <a:pt x="45561" y="408373"/>
                </a:lnTo>
                <a:cubicBezTo>
                  <a:pt x="46780" y="404117"/>
                  <a:pt x="47695" y="400281"/>
                  <a:pt x="48304" y="396863"/>
                </a:cubicBezTo>
                <a:cubicBezTo>
                  <a:pt x="48914" y="393446"/>
                  <a:pt x="49219" y="390372"/>
                  <a:pt x="49219" y="387640"/>
                </a:cubicBezTo>
                <a:cubicBezTo>
                  <a:pt x="49219" y="384299"/>
                  <a:pt x="48609" y="381377"/>
                  <a:pt x="47390" y="378875"/>
                </a:cubicBezTo>
                <a:cubicBezTo>
                  <a:pt x="46170" y="376372"/>
                  <a:pt x="44341" y="374212"/>
                  <a:pt x="41902" y="372396"/>
                </a:cubicBezTo>
                <a:cubicBezTo>
                  <a:pt x="40988" y="371494"/>
                  <a:pt x="38701" y="370554"/>
                  <a:pt x="35043" y="369576"/>
                </a:cubicBezTo>
                <a:cubicBezTo>
                  <a:pt x="31385" y="368597"/>
                  <a:pt x="26354" y="367505"/>
                  <a:pt x="19952" y="366298"/>
                </a:cubicBezTo>
                <a:cubicBezTo>
                  <a:pt x="15684" y="365371"/>
                  <a:pt x="12483" y="364024"/>
                  <a:pt x="10349" y="362258"/>
                </a:cubicBezTo>
                <a:cubicBezTo>
                  <a:pt x="8215" y="360492"/>
                  <a:pt x="7148" y="358383"/>
                  <a:pt x="7148" y="355932"/>
                </a:cubicBezTo>
                <a:cubicBezTo>
                  <a:pt x="7135" y="355004"/>
                  <a:pt x="7161" y="354115"/>
                  <a:pt x="7224" y="353264"/>
                </a:cubicBezTo>
                <a:cubicBezTo>
                  <a:pt x="7288" y="352413"/>
                  <a:pt x="7466" y="351676"/>
                  <a:pt x="7758" y="351053"/>
                </a:cubicBezTo>
                <a:cubicBezTo>
                  <a:pt x="8368" y="348347"/>
                  <a:pt x="9740" y="346023"/>
                  <a:pt x="11874" y="344081"/>
                </a:cubicBezTo>
                <a:cubicBezTo>
                  <a:pt x="14008" y="342140"/>
                  <a:pt x="16904" y="340425"/>
                  <a:pt x="20562" y="338938"/>
                </a:cubicBezTo>
                <a:cubicBezTo>
                  <a:pt x="24525" y="337389"/>
                  <a:pt x="27421" y="336068"/>
                  <a:pt x="29251" y="334976"/>
                </a:cubicBezTo>
                <a:cubicBezTo>
                  <a:pt x="31080" y="333883"/>
                  <a:pt x="31842" y="333172"/>
                  <a:pt x="31537" y="332842"/>
                </a:cubicBezTo>
                <a:cubicBezTo>
                  <a:pt x="29390" y="326149"/>
                  <a:pt x="27739" y="320790"/>
                  <a:pt x="26583" y="316764"/>
                </a:cubicBezTo>
                <a:cubicBezTo>
                  <a:pt x="25427" y="312738"/>
                  <a:pt x="24843" y="309969"/>
                  <a:pt x="24830" y="308458"/>
                </a:cubicBezTo>
                <a:cubicBezTo>
                  <a:pt x="24830" y="302972"/>
                  <a:pt x="27269" y="299314"/>
                  <a:pt x="32147" y="297485"/>
                </a:cubicBezTo>
                <a:cubicBezTo>
                  <a:pt x="34916" y="296266"/>
                  <a:pt x="40353" y="295352"/>
                  <a:pt x="48457" y="294742"/>
                </a:cubicBezTo>
                <a:cubicBezTo>
                  <a:pt x="56561" y="294132"/>
                  <a:pt x="67180" y="293828"/>
                  <a:pt x="80315" y="293828"/>
                </a:cubicBezTo>
                <a:cubicBezTo>
                  <a:pt x="106533" y="293726"/>
                  <a:pt x="141287" y="295148"/>
                  <a:pt x="184577" y="298095"/>
                </a:cubicBezTo>
                <a:lnTo>
                  <a:pt x="265211" y="304146"/>
                </a:lnTo>
                <a:lnTo>
                  <a:pt x="265202" y="303886"/>
                </a:lnTo>
                <a:cubicBezTo>
                  <a:pt x="264796" y="297790"/>
                  <a:pt x="264161" y="290780"/>
                  <a:pt x="263297" y="282855"/>
                </a:cubicBezTo>
                <a:lnTo>
                  <a:pt x="259640" y="249936"/>
                </a:lnTo>
                <a:cubicBezTo>
                  <a:pt x="260757" y="243332"/>
                  <a:pt x="261570" y="238252"/>
                  <a:pt x="262078" y="234696"/>
                </a:cubicBezTo>
                <a:cubicBezTo>
                  <a:pt x="258928" y="129337"/>
                  <a:pt x="257303" y="79756"/>
                  <a:pt x="257201" y="85954"/>
                </a:cubicBezTo>
                <a:cubicBezTo>
                  <a:pt x="259030" y="86056"/>
                  <a:pt x="261468" y="87072"/>
                  <a:pt x="264516" y="89002"/>
                </a:cubicBezTo>
                <a:cubicBezTo>
                  <a:pt x="264834" y="89893"/>
                  <a:pt x="265113" y="90702"/>
                  <a:pt x="265355" y="91431"/>
                </a:cubicBezTo>
                <a:cubicBezTo>
                  <a:pt x="265596" y="92159"/>
                  <a:pt x="265723" y="92950"/>
                  <a:pt x="265736" y="93803"/>
                </a:cubicBezTo>
                <a:lnTo>
                  <a:pt x="267564" y="94412"/>
                </a:lnTo>
                <a:cubicBezTo>
                  <a:pt x="272441" y="93701"/>
                  <a:pt x="274880" y="92685"/>
                  <a:pt x="274880" y="91364"/>
                </a:cubicBezTo>
                <a:cubicBezTo>
                  <a:pt x="274880" y="90145"/>
                  <a:pt x="274270" y="88926"/>
                  <a:pt x="273051" y="87707"/>
                </a:cubicBezTo>
                <a:cubicBezTo>
                  <a:pt x="271222" y="87808"/>
                  <a:pt x="268174" y="86995"/>
                  <a:pt x="263907" y="85268"/>
                </a:cubicBezTo>
                <a:lnTo>
                  <a:pt x="256592" y="82220"/>
                </a:lnTo>
                <a:cubicBezTo>
                  <a:pt x="255880" y="79782"/>
                  <a:pt x="255474" y="77343"/>
                  <a:pt x="255372" y="74905"/>
                </a:cubicBezTo>
                <a:cubicBezTo>
                  <a:pt x="255372" y="64643"/>
                  <a:pt x="259030" y="53467"/>
                  <a:pt x="266345" y="41377"/>
                </a:cubicBezTo>
                <a:cubicBezTo>
                  <a:pt x="267564" y="39447"/>
                  <a:pt x="269393" y="38431"/>
                  <a:pt x="271832" y="38329"/>
                </a:cubicBezTo>
                <a:close/>
                <a:moveTo>
                  <a:pt x="1541437" y="26823"/>
                </a:moveTo>
                <a:cubicBezTo>
                  <a:pt x="1545991" y="26823"/>
                  <a:pt x="1551499" y="27737"/>
                  <a:pt x="1557960" y="29566"/>
                </a:cubicBezTo>
                <a:cubicBezTo>
                  <a:pt x="1564420" y="31395"/>
                  <a:pt x="1571914" y="34138"/>
                  <a:pt x="1580440" y="37796"/>
                </a:cubicBezTo>
                <a:cubicBezTo>
                  <a:pt x="1584710" y="39015"/>
                  <a:pt x="1590811" y="41453"/>
                  <a:pt x="1598743" y="45111"/>
                </a:cubicBezTo>
                <a:cubicBezTo>
                  <a:pt x="1605454" y="49378"/>
                  <a:pt x="1612775" y="57303"/>
                  <a:pt x="1620706" y="68885"/>
                </a:cubicBezTo>
                <a:cubicBezTo>
                  <a:pt x="1631078" y="82906"/>
                  <a:pt x="1637789" y="91440"/>
                  <a:pt x="1640840" y="94488"/>
                </a:cubicBezTo>
                <a:cubicBezTo>
                  <a:pt x="1647032" y="101194"/>
                  <a:pt x="1655354" y="107290"/>
                  <a:pt x="1665805" y="112776"/>
                </a:cubicBezTo>
                <a:cubicBezTo>
                  <a:pt x="1671006" y="115520"/>
                  <a:pt x="1675522" y="118110"/>
                  <a:pt x="1679352" y="120549"/>
                </a:cubicBezTo>
                <a:cubicBezTo>
                  <a:pt x="1683183" y="122987"/>
                  <a:pt x="1686176" y="125273"/>
                  <a:pt x="1688333" y="127407"/>
                </a:cubicBezTo>
                <a:cubicBezTo>
                  <a:pt x="1691682" y="131395"/>
                  <a:pt x="1694574" y="136221"/>
                  <a:pt x="1697009" y="141885"/>
                </a:cubicBezTo>
                <a:cubicBezTo>
                  <a:pt x="1699445" y="147549"/>
                  <a:pt x="1701423" y="153899"/>
                  <a:pt x="1702946" y="160935"/>
                </a:cubicBezTo>
                <a:cubicBezTo>
                  <a:pt x="1704163" y="167640"/>
                  <a:pt x="1704772" y="174346"/>
                  <a:pt x="1704772" y="181052"/>
                </a:cubicBezTo>
                <a:cubicBezTo>
                  <a:pt x="1704772" y="201067"/>
                  <a:pt x="1698075" y="219558"/>
                  <a:pt x="1684680" y="236525"/>
                </a:cubicBezTo>
                <a:cubicBezTo>
                  <a:pt x="1681356" y="240513"/>
                  <a:pt x="1676587" y="245491"/>
                  <a:pt x="1670372" y="251460"/>
                </a:cubicBezTo>
                <a:cubicBezTo>
                  <a:pt x="1664156" y="257429"/>
                  <a:pt x="1656343" y="264237"/>
                  <a:pt x="1646931" y="271882"/>
                </a:cubicBezTo>
                <a:cubicBezTo>
                  <a:pt x="1639945" y="277088"/>
                  <a:pt x="1634864" y="281602"/>
                  <a:pt x="1631687" y="285425"/>
                </a:cubicBezTo>
                <a:cubicBezTo>
                  <a:pt x="1628510" y="289247"/>
                  <a:pt x="1627087" y="292233"/>
                  <a:pt x="1627418" y="294381"/>
                </a:cubicBezTo>
                <a:cubicBezTo>
                  <a:pt x="1628333" y="295266"/>
                  <a:pt x="1629858" y="295771"/>
                  <a:pt x="1631993" y="295898"/>
                </a:cubicBezTo>
                <a:cubicBezTo>
                  <a:pt x="1634128" y="296024"/>
                  <a:pt x="1636874" y="295923"/>
                  <a:pt x="1640230" y="295594"/>
                </a:cubicBezTo>
                <a:cubicBezTo>
                  <a:pt x="1644189" y="294103"/>
                  <a:pt x="1648757" y="292687"/>
                  <a:pt x="1653932" y="291347"/>
                </a:cubicBezTo>
                <a:cubicBezTo>
                  <a:pt x="1659108" y="290007"/>
                  <a:pt x="1664892" y="288591"/>
                  <a:pt x="1671285" y="287099"/>
                </a:cubicBezTo>
                <a:cubicBezTo>
                  <a:pt x="1680696" y="285570"/>
                  <a:pt x="1690188" y="284381"/>
                  <a:pt x="1699759" y="283535"/>
                </a:cubicBezTo>
                <a:lnTo>
                  <a:pt x="1714500" y="282889"/>
                </a:lnTo>
                <a:lnTo>
                  <a:pt x="1714500" y="341133"/>
                </a:lnTo>
                <a:lnTo>
                  <a:pt x="1709040" y="341300"/>
                </a:lnTo>
                <a:cubicBezTo>
                  <a:pt x="1697457" y="342621"/>
                  <a:pt x="1687704" y="344247"/>
                  <a:pt x="1679779" y="346177"/>
                </a:cubicBezTo>
                <a:cubicBezTo>
                  <a:pt x="1678839" y="347079"/>
                  <a:pt x="1677366" y="348018"/>
                  <a:pt x="1675359" y="348996"/>
                </a:cubicBezTo>
                <a:cubicBezTo>
                  <a:pt x="1673353" y="349974"/>
                  <a:pt x="1670965" y="351066"/>
                  <a:pt x="1668196" y="352273"/>
                </a:cubicBezTo>
                <a:cubicBezTo>
                  <a:pt x="1629690" y="358471"/>
                  <a:pt x="1604290" y="367411"/>
                  <a:pt x="1591996" y="379095"/>
                </a:cubicBezTo>
                <a:lnTo>
                  <a:pt x="1557249" y="411404"/>
                </a:lnTo>
                <a:cubicBezTo>
                  <a:pt x="1555090" y="413550"/>
                  <a:pt x="1553312" y="416116"/>
                  <a:pt x="1551915" y="419100"/>
                </a:cubicBezTo>
                <a:cubicBezTo>
                  <a:pt x="1550518" y="422085"/>
                  <a:pt x="1549655" y="425412"/>
                  <a:pt x="1549325" y="429083"/>
                </a:cubicBezTo>
                <a:lnTo>
                  <a:pt x="1549325" y="449199"/>
                </a:lnTo>
                <a:lnTo>
                  <a:pt x="1549934" y="451638"/>
                </a:lnTo>
                <a:lnTo>
                  <a:pt x="1551153" y="452247"/>
                </a:lnTo>
                <a:cubicBezTo>
                  <a:pt x="1552665" y="451917"/>
                  <a:pt x="1554671" y="451206"/>
                  <a:pt x="1557173" y="450114"/>
                </a:cubicBezTo>
                <a:cubicBezTo>
                  <a:pt x="1559675" y="449022"/>
                  <a:pt x="1562748" y="447701"/>
                  <a:pt x="1566393" y="446151"/>
                </a:cubicBezTo>
                <a:lnTo>
                  <a:pt x="1665148" y="401041"/>
                </a:lnTo>
                <a:cubicBezTo>
                  <a:pt x="1681608" y="393218"/>
                  <a:pt x="1696238" y="388138"/>
                  <a:pt x="1709040" y="385801"/>
                </a:cubicBezTo>
                <a:lnTo>
                  <a:pt x="1714500" y="385146"/>
                </a:lnTo>
                <a:lnTo>
                  <a:pt x="1714500" y="430314"/>
                </a:lnTo>
                <a:lnTo>
                  <a:pt x="1665148" y="448590"/>
                </a:lnTo>
                <a:cubicBezTo>
                  <a:pt x="1657503" y="451333"/>
                  <a:pt x="1648258" y="455295"/>
                  <a:pt x="1637412" y="460477"/>
                </a:cubicBezTo>
                <a:cubicBezTo>
                  <a:pt x="1626566" y="465659"/>
                  <a:pt x="1614272" y="472059"/>
                  <a:pt x="1600531" y="479679"/>
                </a:cubicBezTo>
                <a:cubicBezTo>
                  <a:pt x="1584364" y="489154"/>
                  <a:pt x="1571740" y="497332"/>
                  <a:pt x="1562660" y="504216"/>
                </a:cubicBezTo>
                <a:cubicBezTo>
                  <a:pt x="1553580" y="511099"/>
                  <a:pt x="1548121" y="516535"/>
                  <a:pt x="1546281" y="520523"/>
                </a:cubicBezTo>
                <a:cubicBezTo>
                  <a:pt x="1545065" y="523571"/>
                  <a:pt x="1545064" y="527838"/>
                  <a:pt x="1546278" y="533324"/>
                </a:cubicBezTo>
                <a:lnTo>
                  <a:pt x="1541412" y="539420"/>
                </a:lnTo>
                <a:cubicBezTo>
                  <a:pt x="1539916" y="541528"/>
                  <a:pt x="1538800" y="543560"/>
                  <a:pt x="1538065" y="545516"/>
                </a:cubicBezTo>
                <a:cubicBezTo>
                  <a:pt x="1537329" y="547472"/>
                  <a:pt x="1536822" y="549504"/>
                  <a:pt x="1536543" y="551612"/>
                </a:cubicBezTo>
                <a:cubicBezTo>
                  <a:pt x="1536036" y="560655"/>
                  <a:pt x="1537659" y="573050"/>
                  <a:pt x="1541412" y="588798"/>
                </a:cubicBezTo>
                <a:cubicBezTo>
                  <a:pt x="1546180" y="610134"/>
                  <a:pt x="1548817" y="622326"/>
                  <a:pt x="1549325" y="625374"/>
                </a:cubicBezTo>
                <a:cubicBezTo>
                  <a:pt x="1549604" y="628752"/>
                  <a:pt x="1549502" y="632359"/>
                  <a:pt x="1549021" y="636194"/>
                </a:cubicBezTo>
                <a:cubicBezTo>
                  <a:pt x="1548539" y="640030"/>
                  <a:pt x="1547828" y="643941"/>
                  <a:pt x="1546890" y="647929"/>
                </a:cubicBezTo>
                <a:cubicBezTo>
                  <a:pt x="1546560" y="649453"/>
                  <a:pt x="1546307" y="650672"/>
                  <a:pt x="1546129" y="651587"/>
                </a:cubicBezTo>
                <a:cubicBezTo>
                  <a:pt x="1545952" y="652501"/>
                  <a:pt x="1546002" y="653110"/>
                  <a:pt x="1546281" y="653415"/>
                </a:cubicBezTo>
                <a:cubicBezTo>
                  <a:pt x="1548615" y="653517"/>
                  <a:pt x="1559179" y="648437"/>
                  <a:pt x="1577976" y="638175"/>
                </a:cubicBezTo>
                <a:cubicBezTo>
                  <a:pt x="1612621" y="620497"/>
                  <a:pt x="1643304" y="601599"/>
                  <a:pt x="1670025" y="581483"/>
                </a:cubicBezTo>
                <a:lnTo>
                  <a:pt x="1714500" y="538508"/>
                </a:lnTo>
                <a:lnTo>
                  <a:pt x="1714500" y="619370"/>
                </a:lnTo>
                <a:lnTo>
                  <a:pt x="1707092" y="625222"/>
                </a:lnTo>
                <a:cubicBezTo>
                  <a:pt x="1685149" y="641071"/>
                  <a:pt x="1663065" y="655549"/>
                  <a:pt x="1640840" y="668655"/>
                </a:cubicBezTo>
                <a:lnTo>
                  <a:pt x="1593252" y="691820"/>
                </a:lnTo>
                <a:lnTo>
                  <a:pt x="1578609" y="700355"/>
                </a:lnTo>
                <a:lnTo>
                  <a:pt x="1560306" y="707670"/>
                </a:lnTo>
                <a:cubicBezTo>
                  <a:pt x="1554828" y="711340"/>
                  <a:pt x="1548709" y="715125"/>
                  <a:pt x="1541948" y="719024"/>
                </a:cubicBezTo>
                <a:cubicBezTo>
                  <a:pt x="1535187" y="722922"/>
                  <a:pt x="1527705" y="726859"/>
                  <a:pt x="1519502" y="730835"/>
                </a:cubicBezTo>
                <a:cubicBezTo>
                  <a:pt x="1515851" y="731723"/>
                  <a:pt x="1510523" y="733146"/>
                  <a:pt x="1503518" y="735102"/>
                </a:cubicBezTo>
                <a:cubicBezTo>
                  <a:pt x="1496514" y="737058"/>
                  <a:pt x="1487831" y="739699"/>
                  <a:pt x="1477468" y="743027"/>
                </a:cubicBezTo>
                <a:lnTo>
                  <a:pt x="1459180" y="751561"/>
                </a:lnTo>
                <a:lnTo>
                  <a:pt x="1431748" y="761924"/>
                </a:lnTo>
                <a:cubicBezTo>
                  <a:pt x="1403605" y="772389"/>
                  <a:pt x="1383691" y="777672"/>
                  <a:pt x="1372007" y="777774"/>
                </a:cubicBezTo>
                <a:cubicBezTo>
                  <a:pt x="1336041" y="777875"/>
                  <a:pt x="1315924" y="766699"/>
                  <a:pt x="1311657" y="744246"/>
                </a:cubicBezTo>
                <a:lnTo>
                  <a:pt x="1315314" y="724129"/>
                </a:lnTo>
                <a:lnTo>
                  <a:pt x="1316533" y="705841"/>
                </a:lnTo>
                <a:cubicBezTo>
                  <a:pt x="1320293" y="694258"/>
                  <a:pt x="1330453" y="674142"/>
                  <a:pt x="1347014" y="645491"/>
                </a:cubicBezTo>
                <a:cubicBezTo>
                  <a:pt x="1364184" y="614909"/>
                  <a:pt x="1375563" y="596215"/>
                  <a:pt x="1381151" y="589407"/>
                </a:cubicBezTo>
                <a:cubicBezTo>
                  <a:pt x="1382878" y="587579"/>
                  <a:pt x="1386130" y="585750"/>
                  <a:pt x="1390905" y="583921"/>
                </a:cubicBezTo>
                <a:cubicBezTo>
                  <a:pt x="1393648" y="582981"/>
                  <a:pt x="1395781" y="582118"/>
                  <a:pt x="1397306" y="581330"/>
                </a:cubicBezTo>
                <a:cubicBezTo>
                  <a:pt x="1398830" y="580543"/>
                  <a:pt x="1399744" y="579984"/>
                  <a:pt x="1400049" y="579654"/>
                </a:cubicBezTo>
                <a:cubicBezTo>
                  <a:pt x="1402182" y="578155"/>
                  <a:pt x="1404468" y="576428"/>
                  <a:pt x="1406907" y="574472"/>
                </a:cubicBezTo>
                <a:cubicBezTo>
                  <a:pt x="1409345" y="572516"/>
                  <a:pt x="1411936" y="570180"/>
                  <a:pt x="1414679" y="567462"/>
                </a:cubicBezTo>
                <a:cubicBezTo>
                  <a:pt x="1440892" y="541757"/>
                  <a:pt x="1465276" y="518795"/>
                  <a:pt x="1487831" y="498577"/>
                </a:cubicBezTo>
                <a:lnTo>
                  <a:pt x="1490879" y="499796"/>
                </a:lnTo>
                <a:lnTo>
                  <a:pt x="1492098" y="503454"/>
                </a:lnTo>
                <a:cubicBezTo>
                  <a:pt x="1492098" y="504775"/>
                  <a:pt x="1484783" y="512496"/>
                  <a:pt x="1470153" y="526619"/>
                </a:cubicBezTo>
                <a:cubicBezTo>
                  <a:pt x="1462507" y="534239"/>
                  <a:pt x="1456157" y="540030"/>
                  <a:pt x="1451103" y="543992"/>
                </a:cubicBezTo>
                <a:cubicBezTo>
                  <a:pt x="1446048" y="547955"/>
                  <a:pt x="1442442" y="550088"/>
                  <a:pt x="1440282" y="550393"/>
                </a:cubicBezTo>
                <a:cubicBezTo>
                  <a:pt x="1438746" y="551942"/>
                  <a:pt x="1437399" y="554178"/>
                  <a:pt x="1436244" y="557099"/>
                </a:cubicBezTo>
                <a:cubicBezTo>
                  <a:pt x="1435088" y="560020"/>
                  <a:pt x="1434199" y="563474"/>
                  <a:pt x="1433577" y="567462"/>
                </a:cubicBezTo>
                <a:lnTo>
                  <a:pt x="1436015" y="568071"/>
                </a:lnTo>
                <a:cubicBezTo>
                  <a:pt x="1438466" y="567792"/>
                  <a:pt x="1442708" y="565303"/>
                  <a:pt x="1448741" y="560604"/>
                </a:cubicBezTo>
                <a:cubicBezTo>
                  <a:pt x="1454773" y="555905"/>
                  <a:pt x="1462520" y="548844"/>
                  <a:pt x="1471981" y="539420"/>
                </a:cubicBezTo>
                <a:cubicBezTo>
                  <a:pt x="1487729" y="523672"/>
                  <a:pt x="1497077" y="513715"/>
                  <a:pt x="1500023" y="509550"/>
                </a:cubicBezTo>
                <a:cubicBezTo>
                  <a:pt x="1500531" y="508940"/>
                  <a:pt x="1500125" y="507111"/>
                  <a:pt x="1498804" y="504063"/>
                </a:cubicBezTo>
                <a:lnTo>
                  <a:pt x="1497585" y="499187"/>
                </a:lnTo>
                <a:cubicBezTo>
                  <a:pt x="1497864" y="500076"/>
                  <a:pt x="1498372" y="498907"/>
                  <a:pt x="1499109" y="495681"/>
                </a:cubicBezTo>
                <a:cubicBezTo>
                  <a:pt x="1499845" y="492456"/>
                  <a:pt x="1500962" y="487325"/>
                  <a:pt x="1502460" y="480289"/>
                </a:cubicBezTo>
                <a:cubicBezTo>
                  <a:pt x="1501953" y="482016"/>
                  <a:pt x="1501750" y="469418"/>
                  <a:pt x="1501852" y="442494"/>
                </a:cubicBezTo>
                <a:cubicBezTo>
                  <a:pt x="1501560" y="441605"/>
                  <a:pt x="1500315" y="440487"/>
                  <a:pt x="1498118" y="439141"/>
                </a:cubicBezTo>
                <a:cubicBezTo>
                  <a:pt x="1495921" y="437795"/>
                  <a:pt x="1492695" y="436068"/>
                  <a:pt x="1488441" y="433959"/>
                </a:cubicBezTo>
                <a:lnTo>
                  <a:pt x="1474420" y="426035"/>
                </a:lnTo>
                <a:cubicBezTo>
                  <a:pt x="1469441" y="412115"/>
                  <a:pt x="1460501" y="393624"/>
                  <a:pt x="1447597" y="370561"/>
                </a:cubicBezTo>
                <a:cubicBezTo>
                  <a:pt x="1446099" y="367830"/>
                  <a:pt x="1445743" y="365367"/>
                  <a:pt x="1446531" y="363170"/>
                </a:cubicBezTo>
                <a:cubicBezTo>
                  <a:pt x="1447318" y="360972"/>
                  <a:pt x="1449096" y="358966"/>
                  <a:pt x="1451865" y="357150"/>
                </a:cubicBezTo>
                <a:lnTo>
                  <a:pt x="1482954" y="339471"/>
                </a:lnTo>
                <a:cubicBezTo>
                  <a:pt x="1484453" y="338570"/>
                  <a:pt x="1485875" y="337325"/>
                  <a:pt x="1487221" y="335738"/>
                </a:cubicBezTo>
                <a:cubicBezTo>
                  <a:pt x="1488568" y="334150"/>
                  <a:pt x="1489990" y="332143"/>
                  <a:pt x="1491489" y="329718"/>
                </a:cubicBezTo>
                <a:lnTo>
                  <a:pt x="1493317" y="317526"/>
                </a:lnTo>
                <a:cubicBezTo>
                  <a:pt x="1493216" y="316408"/>
                  <a:pt x="1494638" y="313157"/>
                  <a:pt x="1497585" y="307772"/>
                </a:cubicBezTo>
                <a:cubicBezTo>
                  <a:pt x="1499096" y="305321"/>
                  <a:pt x="1500188" y="303213"/>
                  <a:pt x="1500861" y="301448"/>
                </a:cubicBezTo>
                <a:cubicBezTo>
                  <a:pt x="1501534" y="299684"/>
                  <a:pt x="1501864" y="298339"/>
                  <a:pt x="1501852" y="297415"/>
                </a:cubicBezTo>
                <a:lnTo>
                  <a:pt x="1501852" y="100584"/>
                </a:lnTo>
                <a:cubicBezTo>
                  <a:pt x="1501750" y="98146"/>
                  <a:pt x="1500734" y="93879"/>
                  <a:pt x="1498804" y="87783"/>
                </a:cubicBezTo>
                <a:cubicBezTo>
                  <a:pt x="1497483" y="85446"/>
                  <a:pt x="1496467" y="82804"/>
                  <a:pt x="1495756" y="79858"/>
                </a:cubicBezTo>
                <a:lnTo>
                  <a:pt x="1493927" y="75591"/>
                </a:lnTo>
                <a:cubicBezTo>
                  <a:pt x="1494245" y="72873"/>
                  <a:pt x="1494372" y="69774"/>
                  <a:pt x="1494308" y="66294"/>
                </a:cubicBezTo>
                <a:cubicBezTo>
                  <a:pt x="1494245" y="62815"/>
                  <a:pt x="1493914" y="58801"/>
                  <a:pt x="1493317" y="54255"/>
                </a:cubicBezTo>
                <a:lnTo>
                  <a:pt x="1494537" y="51816"/>
                </a:lnTo>
                <a:lnTo>
                  <a:pt x="1503679" y="48768"/>
                </a:lnTo>
                <a:lnTo>
                  <a:pt x="1504897" y="46940"/>
                </a:lnTo>
                <a:cubicBezTo>
                  <a:pt x="1504605" y="46000"/>
                  <a:pt x="1504428" y="44984"/>
                  <a:pt x="1504364" y="43892"/>
                </a:cubicBezTo>
                <a:cubicBezTo>
                  <a:pt x="1504301" y="42799"/>
                  <a:pt x="1504275" y="41783"/>
                  <a:pt x="1504288" y="40844"/>
                </a:cubicBezTo>
                <a:cubicBezTo>
                  <a:pt x="1511317" y="36259"/>
                  <a:pt x="1517965" y="32779"/>
                  <a:pt x="1524233" y="30404"/>
                </a:cubicBezTo>
                <a:cubicBezTo>
                  <a:pt x="1530500" y="28029"/>
                  <a:pt x="1536235" y="26835"/>
                  <a:pt x="1541437" y="26823"/>
                </a:cubicBezTo>
                <a:close/>
                <a:moveTo>
                  <a:pt x="639877" y="23165"/>
                </a:moveTo>
                <a:cubicBezTo>
                  <a:pt x="645034" y="23165"/>
                  <a:pt x="651485" y="24842"/>
                  <a:pt x="659233" y="28194"/>
                </a:cubicBezTo>
                <a:cubicBezTo>
                  <a:pt x="666979" y="31547"/>
                  <a:pt x="676174" y="36576"/>
                  <a:pt x="686817" y="43282"/>
                </a:cubicBezTo>
                <a:cubicBezTo>
                  <a:pt x="693853" y="47841"/>
                  <a:pt x="700355" y="51677"/>
                  <a:pt x="706324" y="54788"/>
                </a:cubicBezTo>
                <a:cubicBezTo>
                  <a:pt x="712293" y="57900"/>
                  <a:pt x="717576" y="60363"/>
                  <a:pt x="722174" y="62180"/>
                </a:cubicBezTo>
                <a:cubicBezTo>
                  <a:pt x="724333" y="62510"/>
                  <a:pt x="726720" y="63069"/>
                  <a:pt x="729337" y="63856"/>
                </a:cubicBezTo>
                <a:cubicBezTo>
                  <a:pt x="731953" y="64643"/>
                  <a:pt x="734645" y="65507"/>
                  <a:pt x="737414" y="66447"/>
                </a:cubicBezTo>
                <a:cubicBezTo>
                  <a:pt x="743510" y="71425"/>
                  <a:pt x="752044" y="82195"/>
                  <a:pt x="763017" y="98756"/>
                </a:cubicBezTo>
                <a:cubicBezTo>
                  <a:pt x="775107" y="117552"/>
                  <a:pt x="782016" y="129947"/>
                  <a:pt x="783743" y="135941"/>
                </a:cubicBezTo>
                <a:cubicBezTo>
                  <a:pt x="784073" y="137770"/>
                  <a:pt x="784480" y="140056"/>
                  <a:pt x="784962" y="142799"/>
                </a:cubicBezTo>
                <a:cubicBezTo>
                  <a:pt x="785445" y="145542"/>
                  <a:pt x="785851" y="148743"/>
                  <a:pt x="786182" y="152400"/>
                </a:cubicBezTo>
                <a:cubicBezTo>
                  <a:pt x="786283" y="159064"/>
                  <a:pt x="786080" y="164532"/>
                  <a:pt x="785572" y="168805"/>
                </a:cubicBezTo>
                <a:cubicBezTo>
                  <a:pt x="785280" y="171544"/>
                  <a:pt x="785102" y="174322"/>
                  <a:pt x="785039" y="177137"/>
                </a:cubicBezTo>
                <a:cubicBezTo>
                  <a:pt x="784975" y="179953"/>
                  <a:pt x="784950" y="182883"/>
                  <a:pt x="784962" y="185928"/>
                </a:cubicBezTo>
                <a:cubicBezTo>
                  <a:pt x="784950" y="191708"/>
                  <a:pt x="786499" y="200017"/>
                  <a:pt x="789610" y="210855"/>
                </a:cubicBezTo>
                <a:cubicBezTo>
                  <a:pt x="792722" y="221693"/>
                  <a:pt x="797472" y="234898"/>
                  <a:pt x="803860" y="250470"/>
                </a:cubicBezTo>
                <a:cubicBezTo>
                  <a:pt x="808115" y="261112"/>
                  <a:pt x="812560" y="271526"/>
                  <a:pt x="817195" y="281712"/>
                </a:cubicBezTo>
                <a:cubicBezTo>
                  <a:pt x="821830" y="291897"/>
                  <a:pt x="826733" y="302006"/>
                  <a:pt x="831902" y="312039"/>
                </a:cubicBezTo>
                <a:cubicBezTo>
                  <a:pt x="833730" y="317424"/>
                  <a:pt x="836778" y="322504"/>
                  <a:pt x="841046" y="327279"/>
                </a:cubicBezTo>
                <a:cubicBezTo>
                  <a:pt x="848971" y="327178"/>
                  <a:pt x="855066" y="323114"/>
                  <a:pt x="859334" y="315087"/>
                </a:cubicBezTo>
                <a:cubicBezTo>
                  <a:pt x="859943" y="314478"/>
                  <a:pt x="862381" y="307163"/>
                  <a:pt x="866649" y="293142"/>
                </a:cubicBezTo>
                <a:cubicBezTo>
                  <a:pt x="867259" y="292431"/>
                  <a:pt x="869087" y="288976"/>
                  <a:pt x="872135" y="282779"/>
                </a:cubicBezTo>
                <a:cubicBezTo>
                  <a:pt x="874066" y="279629"/>
                  <a:pt x="874472" y="274955"/>
                  <a:pt x="873354" y="268758"/>
                </a:cubicBezTo>
                <a:lnTo>
                  <a:pt x="875183" y="266319"/>
                </a:lnTo>
                <a:lnTo>
                  <a:pt x="889204" y="257785"/>
                </a:lnTo>
                <a:cubicBezTo>
                  <a:pt x="894081" y="253416"/>
                  <a:pt x="897129" y="248743"/>
                  <a:pt x="898348" y="243764"/>
                </a:cubicBezTo>
                <a:cubicBezTo>
                  <a:pt x="898056" y="242824"/>
                  <a:pt x="897573" y="241808"/>
                  <a:pt x="896900" y="240716"/>
                </a:cubicBezTo>
                <a:cubicBezTo>
                  <a:pt x="896227" y="239624"/>
                  <a:pt x="895287" y="238608"/>
                  <a:pt x="894081" y="237668"/>
                </a:cubicBezTo>
                <a:lnTo>
                  <a:pt x="894081" y="235839"/>
                </a:lnTo>
                <a:cubicBezTo>
                  <a:pt x="899567" y="236551"/>
                  <a:pt x="903225" y="236957"/>
                  <a:pt x="905054" y="237059"/>
                </a:cubicBezTo>
                <a:cubicBezTo>
                  <a:pt x="917246" y="227305"/>
                  <a:pt x="925780" y="218771"/>
                  <a:pt x="930657" y="211455"/>
                </a:cubicBezTo>
                <a:cubicBezTo>
                  <a:pt x="932387" y="204140"/>
                  <a:pt x="933804" y="198654"/>
                  <a:pt x="934907" y="194996"/>
                </a:cubicBezTo>
                <a:cubicBezTo>
                  <a:pt x="935508" y="195098"/>
                  <a:pt x="936711" y="195504"/>
                  <a:pt x="938514" y="196215"/>
                </a:cubicBezTo>
                <a:lnTo>
                  <a:pt x="940336" y="201092"/>
                </a:lnTo>
                <a:lnTo>
                  <a:pt x="942779" y="199873"/>
                </a:lnTo>
                <a:cubicBezTo>
                  <a:pt x="943695" y="198984"/>
                  <a:pt x="944458" y="198019"/>
                  <a:pt x="945069" y="196977"/>
                </a:cubicBezTo>
                <a:cubicBezTo>
                  <a:pt x="945679" y="195936"/>
                  <a:pt x="946137" y="194666"/>
                  <a:pt x="946443" y="193167"/>
                </a:cubicBezTo>
                <a:lnTo>
                  <a:pt x="944611" y="191358"/>
                </a:lnTo>
                <a:cubicBezTo>
                  <a:pt x="942182" y="191961"/>
                  <a:pt x="940029" y="192413"/>
                  <a:pt x="938151" y="192715"/>
                </a:cubicBezTo>
                <a:cubicBezTo>
                  <a:pt x="936274" y="193017"/>
                  <a:pt x="934588" y="193167"/>
                  <a:pt x="933095" y="193167"/>
                </a:cubicBezTo>
                <a:lnTo>
                  <a:pt x="934907" y="185928"/>
                </a:lnTo>
                <a:cubicBezTo>
                  <a:pt x="935782" y="185635"/>
                  <a:pt x="936887" y="185151"/>
                  <a:pt x="938221" y="184476"/>
                </a:cubicBezTo>
                <a:cubicBezTo>
                  <a:pt x="939556" y="183801"/>
                  <a:pt x="941279" y="182858"/>
                  <a:pt x="943389" y="181648"/>
                </a:cubicBezTo>
                <a:cubicBezTo>
                  <a:pt x="944013" y="178921"/>
                  <a:pt x="944598" y="176730"/>
                  <a:pt x="945145" y="175073"/>
                </a:cubicBezTo>
                <a:cubicBezTo>
                  <a:pt x="945692" y="173417"/>
                  <a:pt x="946125" y="172143"/>
                  <a:pt x="946443" y="171251"/>
                </a:cubicBezTo>
                <a:lnTo>
                  <a:pt x="947664" y="170640"/>
                </a:lnTo>
                <a:cubicBezTo>
                  <a:pt x="947995" y="170627"/>
                  <a:pt x="948707" y="170805"/>
                  <a:pt x="949801" y="171175"/>
                </a:cubicBezTo>
                <a:cubicBezTo>
                  <a:pt x="950895" y="171544"/>
                  <a:pt x="952218" y="172181"/>
                  <a:pt x="953770" y="173086"/>
                </a:cubicBezTo>
                <a:cubicBezTo>
                  <a:pt x="956823" y="174920"/>
                  <a:pt x="959266" y="175532"/>
                  <a:pt x="961098" y="174920"/>
                </a:cubicBezTo>
                <a:cubicBezTo>
                  <a:pt x="968438" y="174908"/>
                  <a:pt x="974061" y="174016"/>
                  <a:pt x="977966" y="172245"/>
                </a:cubicBezTo>
                <a:cubicBezTo>
                  <a:pt x="981872" y="170474"/>
                  <a:pt x="983984" y="167900"/>
                  <a:pt x="984302" y="164524"/>
                </a:cubicBezTo>
                <a:lnTo>
                  <a:pt x="983691" y="162078"/>
                </a:lnTo>
                <a:lnTo>
                  <a:pt x="980027" y="161477"/>
                </a:lnTo>
                <a:cubicBezTo>
                  <a:pt x="978806" y="162096"/>
                  <a:pt x="977280" y="162679"/>
                  <a:pt x="975448" y="163226"/>
                </a:cubicBezTo>
                <a:cubicBezTo>
                  <a:pt x="973616" y="163773"/>
                  <a:pt x="971478" y="164205"/>
                  <a:pt x="969036" y="164524"/>
                </a:cubicBezTo>
                <a:lnTo>
                  <a:pt x="965983" y="162689"/>
                </a:lnTo>
                <a:cubicBezTo>
                  <a:pt x="966083" y="160198"/>
                  <a:pt x="970157" y="155524"/>
                  <a:pt x="978206" y="148667"/>
                </a:cubicBezTo>
                <a:cubicBezTo>
                  <a:pt x="986095" y="141404"/>
                  <a:pt x="991556" y="137771"/>
                  <a:pt x="994589" y="137770"/>
                </a:cubicBezTo>
                <a:cubicBezTo>
                  <a:pt x="995503" y="139258"/>
                  <a:pt x="996418" y="140674"/>
                  <a:pt x="997334" y="142017"/>
                </a:cubicBezTo>
                <a:cubicBezTo>
                  <a:pt x="998250" y="143360"/>
                  <a:pt x="999170" y="144788"/>
                  <a:pt x="1000093" y="146303"/>
                </a:cubicBezTo>
                <a:cubicBezTo>
                  <a:pt x="1000411" y="146596"/>
                  <a:pt x="1000996" y="146774"/>
                  <a:pt x="1001849" y="146838"/>
                </a:cubicBezTo>
                <a:cubicBezTo>
                  <a:pt x="1002702" y="146901"/>
                  <a:pt x="1003745" y="146927"/>
                  <a:pt x="1004979" y="146914"/>
                </a:cubicBezTo>
                <a:cubicBezTo>
                  <a:pt x="1008033" y="146927"/>
                  <a:pt x="1011087" y="146290"/>
                  <a:pt x="1014141" y="145005"/>
                </a:cubicBezTo>
                <a:cubicBezTo>
                  <a:pt x="1017195" y="143720"/>
                  <a:pt x="1020249" y="141709"/>
                  <a:pt x="1023303" y="138973"/>
                </a:cubicBezTo>
                <a:cubicBezTo>
                  <a:pt x="1026648" y="136543"/>
                  <a:pt x="1029112" y="134074"/>
                  <a:pt x="1030695" y="131567"/>
                </a:cubicBezTo>
                <a:cubicBezTo>
                  <a:pt x="1032277" y="129060"/>
                  <a:pt x="1033061" y="126438"/>
                  <a:pt x="1033047" y="123702"/>
                </a:cubicBezTo>
                <a:cubicBezTo>
                  <a:pt x="1032947" y="124924"/>
                  <a:pt x="1031938" y="121870"/>
                  <a:pt x="1030022" y="114540"/>
                </a:cubicBezTo>
                <a:lnTo>
                  <a:pt x="1030627" y="111486"/>
                </a:lnTo>
                <a:cubicBezTo>
                  <a:pt x="1031547" y="110545"/>
                  <a:pt x="1032581" y="109834"/>
                  <a:pt x="1033728" y="109352"/>
                </a:cubicBezTo>
                <a:cubicBezTo>
                  <a:pt x="1034875" y="108870"/>
                  <a:pt x="1036060" y="108767"/>
                  <a:pt x="1037283" y="109043"/>
                </a:cubicBezTo>
                <a:lnTo>
                  <a:pt x="1039704" y="110875"/>
                </a:lnTo>
                <a:lnTo>
                  <a:pt x="1042138" y="117594"/>
                </a:lnTo>
                <a:lnTo>
                  <a:pt x="1045185" y="118816"/>
                </a:lnTo>
                <a:cubicBezTo>
                  <a:pt x="1048246" y="118498"/>
                  <a:pt x="1051116" y="117912"/>
                  <a:pt x="1053796" y="117060"/>
                </a:cubicBezTo>
                <a:cubicBezTo>
                  <a:pt x="1056476" y="116207"/>
                  <a:pt x="1058889" y="115164"/>
                  <a:pt x="1061035" y="113929"/>
                </a:cubicBezTo>
                <a:cubicBezTo>
                  <a:pt x="1064680" y="111805"/>
                  <a:pt x="1068515" y="109956"/>
                  <a:pt x="1072541" y="108382"/>
                </a:cubicBezTo>
                <a:cubicBezTo>
                  <a:pt x="1076567" y="106809"/>
                  <a:pt x="1080860" y="105428"/>
                  <a:pt x="1085419" y="104242"/>
                </a:cubicBezTo>
                <a:cubicBezTo>
                  <a:pt x="1087248" y="100483"/>
                  <a:pt x="1091515" y="95809"/>
                  <a:pt x="1098221" y="90221"/>
                </a:cubicBezTo>
                <a:cubicBezTo>
                  <a:pt x="1098513" y="89332"/>
                  <a:pt x="1098995" y="88215"/>
                  <a:pt x="1099668" y="86868"/>
                </a:cubicBezTo>
                <a:cubicBezTo>
                  <a:pt x="1100342" y="85522"/>
                  <a:pt x="1101281" y="83795"/>
                  <a:pt x="1102488" y="81687"/>
                </a:cubicBezTo>
                <a:cubicBezTo>
                  <a:pt x="1104621" y="80798"/>
                  <a:pt x="1106450" y="80137"/>
                  <a:pt x="1107974" y="79704"/>
                </a:cubicBezTo>
                <a:cubicBezTo>
                  <a:pt x="1109498" y="79270"/>
                  <a:pt x="1110717" y="78910"/>
                  <a:pt x="1111632" y="78623"/>
                </a:cubicBezTo>
                <a:cubicBezTo>
                  <a:pt x="1116610" y="76907"/>
                  <a:pt x="1120674" y="76099"/>
                  <a:pt x="1123824" y="76200"/>
                </a:cubicBezTo>
                <a:cubicBezTo>
                  <a:pt x="1129818" y="76200"/>
                  <a:pt x="1132460" y="79228"/>
                  <a:pt x="1131749" y="85284"/>
                </a:cubicBezTo>
                <a:lnTo>
                  <a:pt x="1129920" y="87707"/>
                </a:lnTo>
                <a:cubicBezTo>
                  <a:pt x="1128980" y="87707"/>
                  <a:pt x="1127812" y="87859"/>
                  <a:pt x="1126415" y="88164"/>
                </a:cubicBezTo>
                <a:cubicBezTo>
                  <a:pt x="1125017" y="88470"/>
                  <a:pt x="1123545" y="88928"/>
                  <a:pt x="1121995" y="89538"/>
                </a:cubicBezTo>
                <a:lnTo>
                  <a:pt x="1120776" y="93199"/>
                </a:lnTo>
                <a:lnTo>
                  <a:pt x="1123214" y="95641"/>
                </a:lnTo>
                <a:lnTo>
                  <a:pt x="1126262" y="96251"/>
                </a:lnTo>
                <a:lnTo>
                  <a:pt x="1128701" y="94420"/>
                </a:lnTo>
                <a:cubicBezTo>
                  <a:pt x="1129031" y="92602"/>
                  <a:pt x="1129437" y="91203"/>
                  <a:pt x="1129920" y="90224"/>
                </a:cubicBezTo>
                <a:cubicBezTo>
                  <a:pt x="1130402" y="89245"/>
                  <a:pt x="1130809" y="88610"/>
                  <a:pt x="1131139" y="88317"/>
                </a:cubicBezTo>
                <a:cubicBezTo>
                  <a:pt x="1142213" y="85298"/>
                  <a:pt x="1155421" y="77398"/>
                  <a:pt x="1170763" y="64618"/>
                </a:cubicBezTo>
                <a:cubicBezTo>
                  <a:pt x="1179628" y="57290"/>
                  <a:pt x="1186892" y="51524"/>
                  <a:pt x="1192556" y="47321"/>
                </a:cubicBezTo>
                <a:cubicBezTo>
                  <a:pt x="1198220" y="43117"/>
                  <a:pt x="1202132" y="40551"/>
                  <a:pt x="1204291" y="39624"/>
                </a:cubicBezTo>
                <a:cubicBezTo>
                  <a:pt x="1205498" y="39294"/>
                  <a:pt x="1206590" y="39193"/>
                  <a:pt x="1207568" y="39320"/>
                </a:cubicBezTo>
                <a:cubicBezTo>
                  <a:pt x="1208546" y="39447"/>
                  <a:pt x="1209485" y="39955"/>
                  <a:pt x="1210387" y="40844"/>
                </a:cubicBezTo>
                <a:lnTo>
                  <a:pt x="1210387" y="43892"/>
                </a:lnTo>
                <a:cubicBezTo>
                  <a:pt x="1206412" y="50611"/>
                  <a:pt x="1199884" y="57593"/>
                  <a:pt x="1190804" y="64838"/>
                </a:cubicBezTo>
                <a:cubicBezTo>
                  <a:pt x="1181723" y="72082"/>
                  <a:pt x="1170166" y="79503"/>
                  <a:pt x="1156133" y="87101"/>
                </a:cubicBezTo>
                <a:cubicBezTo>
                  <a:pt x="1125652" y="104795"/>
                  <a:pt x="1107974" y="116389"/>
                  <a:pt x="1103097" y="121882"/>
                </a:cubicBezTo>
                <a:cubicBezTo>
                  <a:pt x="1102589" y="126764"/>
                  <a:pt x="1101167" y="130426"/>
                  <a:pt x="1098830" y="132867"/>
                </a:cubicBezTo>
                <a:cubicBezTo>
                  <a:pt x="1097014" y="134711"/>
                  <a:pt x="1095312" y="136974"/>
                  <a:pt x="1093725" y="139656"/>
                </a:cubicBezTo>
                <a:cubicBezTo>
                  <a:pt x="1092137" y="142339"/>
                  <a:pt x="1090588" y="145365"/>
                  <a:pt x="1089077" y="148734"/>
                </a:cubicBezTo>
                <a:lnTo>
                  <a:pt x="1078713" y="150562"/>
                </a:lnTo>
                <a:cubicBezTo>
                  <a:pt x="1077506" y="152062"/>
                  <a:pt x="1075501" y="154242"/>
                  <a:pt x="1072697" y="157102"/>
                </a:cubicBezTo>
                <a:cubicBezTo>
                  <a:pt x="1069893" y="159962"/>
                  <a:pt x="1066218" y="163659"/>
                  <a:pt x="1061671" y="168193"/>
                </a:cubicBezTo>
                <a:lnTo>
                  <a:pt x="1000107" y="210439"/>
                </a:lnTo>
                <a:cubicBezTo>
                  <a:pt x="972181" y="230895"/>
                  <a:pt x="956126" y="248099"/>
                  <a:pt x="951943" y="262052"/>
                </a:cubicBezTo>
                <a:cubicBezTo>
                  <a:pt x="948878" y="272085"/>
                  <a:pt x="946613" y="279604"/>
                  <a:pt x="945151" y="284607"/>
                </a:cubicBezTo>
                <a:cubicBezTo>
                  <a:pt x="943688" y="289611"/>
                  <a:pt x="943103" y="292253"/>
                  <a:pt x="943395" y="292532"/>
                </a:cubicBezTo>
                <a:lnTo>
                  <a:pt x="944617" y="294361"/>
                </a:lnTo>
                <a:lnTo>
                  <a:pt x="947669" y="294971"/>
                </a:lnTo>
                <a:cubicBezTo>
                  <a:pt x="948800" y="295072"/>
                  <a:pt x="966075" y="274143"/>
                  <a:pt x="999495" y="232182"/>
                </a:cubicBezTo>
                <a:cubicBezTo>
                  <a:pt x="1002245" y="228815"/>
                  <a:pt x="1008341" y="223407"/>
                  <a:pt x="1017785" y="215958"/>
                </a:cubicBezTo>
                <a:cubicBezTo>
                  <a:pt x="1027229" y="208509"/>
                  <a:pt x="1040039" y="199102"/>
                  <a:pt x="1056214" y="187738"/>
                </a:cubicBezTo>
                <a:cubicBezTo>
                  <a:pt x="1072050" y="176440"/>
                  <a:pt x="1084962" y="167750"/>
                  <a:pt x="1094951" y="161666"/>
                </a:cubicBezTo>
                <a:cubicBezTo>
                  <a:pt x="1104940" y="155583"/>
                  <a:pt x="1111923" y="152085"/>
                  <a:pt x="1115899" y="151172"/>
                </a:cubicBezTo>
                <a:lnTo>
                  <a:pt x="1118947" y="152394"/>
                </a:lnTo>
                <a:lnTo>
                  <a:pt x="1118337" y="156058"/>
                </a:lnTo>
                <a:cubicBezTo>
                  <a:pt x="1114680" y="160778"/>
                  <a:pt x="1109193" y="165223"/>
                  <a:pt x="1101878" y="169393"/>
                </a:cubicBezTo>
                <a:lnTo>
                  <a:pt x="1084200" y="180366"/>
                </a:lnTo>
                <a:cubicBezTo>
                  <a:pt x="1078713" y="185852"/>
                  <a:pt x="1070179" y="193167"/>
                  <a:pt x="1058597" y="202311"/>
                </a:cubicBezTo>
                <a:cubicBezTo>
                  <a:pt x="1048132" y="208306"/>
                  <a:pt x="1037362" y="215215"/>
                  <a:pt x="1026288" y="223038"/>
                </a:cubicBezTo>
                <a:cubicBezTo>
                  <a:pt x="1018668" y="228854"/>
                  <a:pt x="1010743" y="236119"/>
                  <a:pt x="1002513" y="244831"/>
                </a:cubicBezTo>
                <a:cubicBezTo>
                  <a:pt x="994284" y="253543"/>
                  <a:pt x="985749" y="263551"/>
                  <a:pt x="976910" y="274854"/>
                </a:cubicBezTo>
                <a:cubicBezTo>
                  <a:pt x="957301" y="300355"/>
                  <a:pt x="945922" y="320675"/>
                  <a:pt x="942773" y="335814"/>
                </a:cubicBezTo>
                <a:lnTo>
                  <a:pt x="946430" y="334595"/>
                </a:lnTo>
                <a:lnTo>
                  <a:pt x="956184" y="318745"/>
                </a:lnTo>
                <a:cubicBezTo>
                  <a:pt x="960959" y="311938"/>
                  <a:pt x="964210" y="308483"/>
                  <a:pt x="965938" y="308382"/>
                </a:cubicBezTo>
                <a:cubicBezTo>
                  <a:pt x="966547" y="308280"/>
                  <a:pt x="967156" y="309703"/>
                  <a:pt x="967766" y="312649"/>
                </a:cubicBezTo>
                <a:cubicBezTo>
                  <a:pt x="968376" y="315595"/>
                  <a:pt x="968985" y="317018"/>
                  <a:pt x="969595" y="316916"/>
                </a:cubicBezTo>
                <a:cubicBezTo>
                  <a:pt x="971424" y="316815"/>
                  <a:pt x="976301" y="308483"/>
                  <a:pt x="984225" y="291923"/>
                </a:cubicBezTo>
                <a:cubicBezTo>
                  <a:pt x="989089" y="281839"/>
                  <a:pt x="993077" y="273812"/>
                  <a:pt x="996189" y="267843"/>
                </a:cubicBezTo>
                <a:cubicBezTo>
                  <a:pt x="999300" y="261874"/>
                  <a:pt x="1001612" y="258115"/>
                  <a:pt x="1003123" y="256566"/>
                </a:cubicBezTo>
                <a:cubicBezTo>
                  <a:pt x="1005663" y="253619"/>
                  <a:pt x="1007288" y="252197"/>
                  <a:pt x="1008000" y="252299"/>
                </a:cubicBezTo>
                <a:cubicBezTo>
                  <a:pt x="1008711" y="252400"/>
                  <a:pt x="1009117" y="253416"/>
                  <a:pt x="1009219" y="255347"/>
                </a:cubicBezTo>
                <a:cubicBezTo>
                  <a:pt x="1009219" y="258395"/>
                  <a:pt x="1008000" y="264491"/>
                  <a:pt x="1005561" y="273635"/>
                </a:cubicBezTo>
                <a:lnTo>
                  <a:pt x="1000685" y="290094"/>
                </a:lnTo>
                <a:lnTo>
                  <a:pt x="1016534" y="262662"/>
                </a:lnTo>
                <a:cubicBezTo>
                  <a:pt x="1029336" y="240208"/>
                  <a:pt x="1038480" y="225984"/>
                  <a:pt x="1043966" y="219990"/>
                </a:cubicBezTo>
                <a:cubicBezTo>
                  <a:pt x="1049554" y="213995"/>
                  <a:pt x="1066420" y="200381"/>
                  <a:pt x="1094563" y="179147"/>
                </a:cubicBezTo>
                <a:cubicBezTo>
                  <a:pt x="1109486" y="167931"/>
                  <a:pt x="1121398" y="159368"/>
                  <a:pt x="1130301" y="153458"/>
                </a:cubicBezTo>
                <a:cubicBezTo>
                  <a:pt x="1139204" y="147547"/>
                  <a:pt x="1145173" y="144147"/>
                  <a:pt x="1148208" y="143256"/>
                </a:cubicBezTo>
                <a:cubicBezTo>
                  <a:pt x="1151586" y="142037"/>
                  <a:pt x="1154583" y="141123"/>
                  <a:pt x="1157199" y="140513"/>
                </a:cubicBezTo>
                <a:cubicBezTo>
                  <a:pt x="1159816" y="139904"/>
                  <a:pt x="1161898" y="139599"/>
                  <a:pt x="1163448" y="139599"/>
                </a:cubicBezTo>
                <a:cubicBezTo>
                  <a:pt x="1167613" y="139497"/>
                  <a:pt x="1169645" y="140920"/>
                  <a:pt x="1169544" y="143866"/>
                </a:cubicBezTo>
                <a:cubicBezTo>
                  <a:pt x="1169531" y="146027"/>
                  <a:pt x="1168185" y="149173"/>
                  <a:pt x="1165505" y="153305"/>
                </a:cubicBezTo>
                <a:cubicBezTo>
                  <a:pt x="1162826" y="157437"/>
                  <a:pt x="1158889" y="162394"/>
                  <a:pt x="1153694" y="168174"/>
                </a:cubicBezTo>
                <a:cubicBezTo>
                  <a:pt x="1145160" y="177318"/>
                  <a:pt x="1136016" y="185852"/>
                  <a:pt x="1126262" y="193777"/>
                </a:cubicBezTo>
                <a:lnTo>
                  <a:pt x="1115289" y="198654"/>
                </a:lnTo>
                <a:cubicBezTo>
                  <a:pt x="1112851" y="200152"/>
                  <a:pt x="1109803" y="202032"/>
                  <a:pt x="1106146" y="204293"/>
                </a:cubicBezTo>
                <a:cubicBezTo>
                  <a:pt x="1102488" y="206553"/>
                  <a:pt x="1098221" y="209347"/>
                  <a:pt x="1093344" y="212675"/>
                </a:cubicBezTo>
                <a:cubicBezTo>
                  <a:pt x="1086016" y="217272"/>
                  <a:pt x="1079640" y="221793"/>
                  <a:pt x="1074218" y="226238"/>
                </a:cubicBezTo>
                <a:cubicBezTo>
                  <a:pt x="1068795" y="230683"/>
                  <a:pt x="1064401" y="234900"/>
                  <a:pt x="1061035" y="238887"/>
                </a:cubicBezTo>
                <a:cubicBezTo>
                  <a:pt x="1051891" y="250749"/>
                  <a:pt x="1043509" y="262078"/>
                  <a:pt x="1035889" y="272873"/>
                </a:cubicBezTo>
                <a:cubicBezTo>
                  <a:pt x="1028269" y="283668"/>
                  <a:pt x="1021411" y="294082"/>
                  <a:pt x="1015315" y="304115"/>
                </a:cubicBezTo>
                <a:lnTo>
                  <a:pt x="979958" y="356540"/>
                </a:lnTo>
                <a:cubicBezTo>
                  <a:pt x="971144" y="369342"/>
                  <a:pt x="964235" y="380010"/>
                  <a:pt x="959232" y="388544"/>
                </a:cubicBezTo>
                <a:cubicBezTo>
                  <a:pt x="954228" y="397079"/>
                  <a:pt x="950977" y="403479"/>
                  <a:pt x="949478" y="407747"/>
                </a:cubicBezTo>
                <a:lnTo>
                  <a:pt x="929971" y="455295"/>
                </a:lnTo>
                <a:cubicBezTo>
                  <a:pt x="928142" y="460452"/>
                  <a:pt x="926771" y="466294"/>
                  <a:pt x="925856" y="472821"/>
                </a:cubicBezTo>
                <a:cubicBezTo>
                  <a:pt x="924942" y="479349"/>
                  <a:pt x="924485" y="486715"/>
                  <a:pt x="924485" y="494919"/>
                </a:cubicBezTo>
                <a:cubicBezTo>
                  <a:pt x="924497" y="498298"/>
                  <a:pt x="924777" y="504952"/>
                  <a:pt x="925323" y="514884"/>
                </a:cubicBezTo>
                <a:cubicBezTo>
                  <a:pt x="925869" y="524815"/>
                  <a:pt x="926606" y="537871"/>
                  <a:pt x="927533" y="554051"/>
                </a:cubicBezTo>
                <a:cubicBezTo>
                  <a:pt x="929968" y="590627"/>
                  <a:pt x="931193" y="611353"/>
                  <a:pt x="931206" y="616230"/>
                </a:cubicBezTo>
                <a:cubicBezTo>
                  <a:pt x="932711" y="628142"/>
                  <a:pt x="933799" y="642569"/>
                  <a:pt x="934470" y="659511"/>
                </a:cubicBezTo>
                <a:cubicBezTo>
                  <a:pt x="935141" y="676453"/>
                  <a:pt x="935470" y="695757"/>
                  <a:pt x="935457" y="717423"/>
                </a:cubicBezTo>
                <a:cubicBezTo>
                  <a:pt x="935457" y="723621"/>
                  <a:pt x="933028" y="734391"/>
                  <a:pt x="928171" y="749732"/>
                </a:cubicBezTo>
                <a:lnTo>
                  <a:pt x="920280" y="775945"/>
                </a:lnTo>
                <a:lnTo>
                  <a:pt x="914807" y="730835"/>
                </a:lnTo>
                <a:lnTo>
                  <a:pt x="909930" y="749732"/>
                </a:lnTo>
                <a:cubicBezTo>
                  <a:pt x="906781" y="760197"/>
                  <a:pt x="904546" y="765480"/>
                  <a:pt x="903225" y="765582"/>
                </a:cubicBezTo>
                <a:lnTo>
                  <a:pt x="902615" y="765582"/>
                </a:lnTo>
                <a:lnTo>
                  <a:pt x="902615" y="749732"/>
                </a:lnTo>
                <a:cubicBezTo>
                  <a:pt x="902717" y="747192"/>
                  <a:pt x="901904" y="746176"/>
                  <a:pt x="900177" y="746684"/>
                </a:cubicBezTo>
                <a:cubicBezTo>
                  <a:pt x="899262" y="747624"/>
                  <a:pt x="898043" y="749402"/>
                  <a:pt x="896519" y="752018"/>
                </a:cubicBezTo>
                <a:cubicBezTo>
                  <a:pt x="894995" y="754634"/>
                  <a:pt x="893167" y="757936"/>
                  <a:pt x="891033" y="761924"/>
                </a:cubicBezTo>
                <a:lnTo>
                  <a:pt x="884937" y="775945"/>
                </a:lnTo>
                <a:cubicBezTo>
                  <a:pt x="884327" y="776555"/>
                  <a:pt x="875793" y="775945"/>
                  <a:pt x="859334" y="774116"/>
                </a:cubicBezTo>
                <a:cubicBezTo>
                  <a:pt x="858013" y="774116"/>
                  <a:pt x="854559" y="771068"/>
                  <a:pt x="848971" y="764972"/>
                </a:cubicBezTo>
                <a:cubicBezTo>
                  <a:pt x="846227" y="762204"/>
                  <a:pt x="843941" y="759968"/>
                  <a:pt x="842112" y="758266"/>
                </a:cubicBezTo>
                <a:cubicBezTo>
                  <a:pt x="840283" y="756565"/>
                  <a:pt x="838910" y="755549"/>
                  <a:pt x="837994" y="755218"/>
                </a:cubicBezTo>
                <a:cubicBezTo>
                  <a:pt x="837385" y="754939"/>
                  <a:pt x="836014" y="758241"/>
                  <a:pt x="833881" y="765124"/>
                </a:cubicBezTo>
                <a:cubicBezTo>
                  <a:pt x="831749" y="772008"/>
                  <a:pt x="828854" y="782320"/>
                  <a:pt x="825196" y="796062"/>
                </a:cubicBezTo>
                <a:cubicBezTo>
                  <a:pt x="817881" y="823494"/>
                  <a:pt x="813614" y="836905"/>
                  <a:pt x="812394" y="836295"/>
                </a:cubicBezTo>
                <a:cubicBezTo>
                  <a:pt x="811887" y="836194"/>
                  <a:pt x="811683" y="833959"/>
                  <a:pt x="811785" y="829590"/>
                </a:cubicBezTo>
                <a:cubicBezTo>
                  <a:pt x="811887" y="826643"/>
                  <a:pt x="812902" y="809981"/>
                  <a:pt x="814833" y="779603"/>
                </a:cubicBezTo>
                <a:cubicBezTo>
                  <a:pt x="815722" y="767715"/>
                  <a:pt x="816230" y="758724"/>
                  <a:pt x="816357" y="752628"/>
                </a:cubicBezTo>
                <a:cubicBezTo>
                  <a:pt x="816484" y="746532"/>
                  <a:pt x="816382" y="743331"/>
                  <a:pt x="816052" y="743027"/>
                </a:cubicBezTo>
                <a:cubicBezTo>
                  <a:pt x="819100" y="728904"/>
                  <a:pt x="819100" y="714477"/>
                  <a:pt x="816052" y="699745"/>
                </a:cubicBezTo>
                <a:cubicBezTo>
                  <a:pt x="815442" y="696189"/>
                  <a:pt x="816052" y="689890"/>
                  <a:pt x="817881" y="680847"/>
                </a:cubicBezTo>
                <a:cubicBezTo>
                  <a:pt x="820827" y="669773"/>
                  <a:pt x="822250" y="663271"/>
                  <a:pt x="822148" y="661340"/>
                </a:cubicBezTo>
                <a:lnTo>
                  <a:pt x="830073" y="600990"/>
                </a:lnTo>
                <a:cubicBezTo>
                  <a:pt x="832511" y="515544"/>
                  <a:pt x="833730" y="476123"/>
                  <a:pt x="833730" y="482727"/>
                </a:cubicBezTo>
                <a:cubicBezTo>
                  <a:pt x="833832" y="461391"/>
                  <a:pt x="833019" y="447980"/>
                  <a:pt x="831292" y="442494"/>
                </a:cubicBezTo>
                <a:cubicBezTo>
                  <a:pt x="830987" y="437896"/>
                  <a:pt x="830683" y="434137"/>
                  <a:pt x="830378" y="431216"/>
                </a:cubicBezTo>
                <a:cubicBezTo>
                  <a:pt x="830073" y="428295"/>
                  <a:pt x="829768" y="426365"/>
                  <a:pt x="829463" y="425425"/>
                </a:cubicBezTo>
                <a:lnTo>
                  <a:pt x="812394" y="394335"/>
                </a:lnTo>
                <a:cubicBezTo>
                  <a:pt x="790449" y="358369"/>
                  <a:pt x="766065" y="317526"/>
                  <a:pt x="739242" y="271806"/>
                </a:cubicBezTo>
                <a:cubicBezTo>
                  <a:pt x="732639" y="259106"/>
                  <a:pt x="719024" y="246101"/>
                  <a:pt x="698399" y="232791"/>
                </a:cubicBezTo>
                <a:cubicBezTo>
                  <a:pt x="678282" y="218059"/>
                  <a:pt x="664871" y="205461"/>
                  <a:pt x="658166" y="194996"/>
                </a:cubicBezTo>
                <a:cubicBezTo>
                  <a:pt x="656438" y="190770"/>
                  <a:pt x="644043" y="182243"/>
                  <a:pt x="620980" y="169416"/>
                </a:cubicBezTo>
                <a:cubicBezTo>
                  <a:pt x="597917" y="156659"/>
                  <a:pt x="585522" y="148142"/>
                  <a:pt x="583794" y="143866"/>
                </a:cubicBezTo>
                <a:cubicBezTo>
                  <a:pt x="581864" y="139091"/>
                  <a:pt x="580848" y="135230"/>
                  <a:pt x="580746" y="132284"/>
                </a:cubicBezTo>
                <a:cubicBezTo>
                  <a:pt x="580645" y="130963"/>
                  <a:pt x="582067" y="126289"/>
                  <a:pt x="585014" y="118263"/>
                </a:cubicBezTo>
                <a:cubicBezTo>
                  <a:pt x="586525" y="114275"/>
                  <a:pt x="587617" y="110668"/>
                  <a:pt x="588290" y="107442"/>
                </a:cubicBezTo>
                <a:cubicBezTo>
                  <a:pt x="588963" y="104217"/>
                  <a:pt x="589294" y="101524"/>
                  <a:pt x="589281" y="99365"/>
                </a:cubicBezTo>
                <a:cubicBezTo>
                  <a:pt x="589268" y="86233"/>
                  <a:pt x="589446" y="75464"/>
                  <a:pt x="589814" y="67056"/>
                </a:cubicBezTo>
                <a:cubicBezTo>
                  <a:pt x="590183" y="58649"/>
                  <a:pt x="590818" y="52756"/>
                  <a:pt x="591719" y="49378"/>
                </a:cubicBezTo>
                <a:lnTo>
                  <a:pt x="608178" y="40844"/>
                </a:lnTo>
                <a:cubicBezTo>
                  <a:pt x="611836" y="37186"/>
                  <a:pt x="617932" y="32309"/>
                  <a:pt x="626466" y="26213"/>
                </a:cubicBezTo>
                <a:cubicBezTo>
                  <a:pt x="631242" y="24283"/>
                  <a:pt x="635712" y="23267"/>
                  <a:pt x="639877" y="23165"/>
                </a:cubicBezTo>
                <a:close/>
                <a:moveTo>
                  <a:pt x="94355" y="0"/>
                </a:moveTo>
                <a:cubicBezTo>
                  <a:pt x="125436" y="0"/>
                  <a:pt x="155290" y="12192"/>
                  <a:pt x="183918" y="36576"/>
                </a:cubicBezTo>
                <a:cubicBezTo>
                  <a:pt x="213668" y="62789"/>
                  <a:pt x="221790" y="87783"/>
                  <a:pt x="208284" y="111557"/>
                </a:cubicBezTo>
                <a:cubicBezTo>
                  <a:pt x="205239" y="117653"/>
                  <a:pt x="197929" y="123140"/>
                  <a:pt x="186355" y="128016"/>
                </a:cubicBezTo>
                <a:cubicBezTo>
                  <a:pt x="182700" y="128016"/>
                  <a:pt x="177217" y="128626"/>
                  <a:pt x="169907" y="129845"/>
                </a:cubicBezTo>
                <a:lnTo>
                  <a:pt x="128484" y="146914"/>
                </a:lnTo>
                <a:cubicBezTo>
                  <a:pt x="127862" y="146025"/>
                  <a:pt x="126974" y="145212"/>
                  <a:pt x="125819" y="144476"/>
                </a:cubicBezTo>
                <a:cubicBezTo>
                  <a:pt x="124664" y="143739"/>
                  <a:pt x="123319" y="142926"/>
                  <a:pt x="121783" y="142037"/>
                </a:cubicBezTo>
                <a:cubicBezTo>
                  <a:pt x="120666" y="141936"/>
                  <a:pt x="118636" y="143968"/>
                  <a:pt x="115692" y="148133"/>
                </a:cubicBezTo>
                <a:cubicBezTo>
                  <a:pt x="114194" y="149975"/>
                  <a:pt x="112925" y="151321"/>
                  <a:pt x="111884" y="152172"/>
                </a:cubicBezTo>
                <a:cubicBezTo>
                  <a:pt x="110844" y="153023"/>
                  <a:pt x="109879" y="153302"/>
                  <a:pt x="108991" y="153010"/>
                </a:cubicBezTo>
                <a:cubicBezTo>
                  <a:pt x="107773" y="153010"/>
                  <a:pt x="107163" y="151181"/>
                  <a:pt x="107163" y="147524"/>
                </a:cubicBezTo>
                <a:lnTo>
                  <a:pt x="107163" y="145695"/>
                </a:lnTo>
                <a:cubicBezTo>
                  <a:pt x="107151" y="144755"/>
                  <a:pt x="107024" y="143891"/>
                  <a:pt x="106782" y="143104"/>
                </a:cubicBezTo>
                <a:cubicBezTo>
                  <a:pt x="106541" y="142317"/>
                  <a:pt x="106261" y="141758"/>
                  <a:pt x="105943" y="141428"/>
                </a:cubicBezTo>
                <a:cubicBezTo>
                  <a:pt x="104723" y="140716"/>
                  <a:pt x="101674" y="142139"/>
                  <a:pt x="96794" y="145695"/>
                </a:cubicBezTo>
                <a:lnTo>
                  <a:pt x="88865" y="152400"/>
                </a:lnTo>
                <a:cubicBezTo>
                  <a:pt x="86438" y="152121"/>
                  <a:pt x="83211" y="152375"/>
                  <a:pt x="79182" y="153162"/>
                </a:cubicBezTo>
                <a:cubicBezTo>
                  <a:pt x="75154" y="153950"/>
                  <a:pt x="70249" y="155118"/>
                  <a:pt x="64468" y="156668"/>
                </a:cubicBezTo>
                <a:cubicBezTo>
                  <a:pt x="58063" y="161214"/>
                  <a:pt x="50592" y="168123"/>
                  <a:pt x="42053" y="177394"/>
                </a:cubicBezTo>
                <a:cubicBezTo>
                  <a:pt x="33514" y="186665"/>
                  <a:pt x="23907" y="198451"/>
                  <a:pt x="13233" y="212751"/>
                </a:cubicBezTo>
                <a:lnTo>
                  <a:pt x="0" y="230794"/>
                </a:lnTo>
                <a:lnTo>
                  <a:pt x="0" y="78132"/>
                </a:lnTo>
                <a:lnTo>
                  <a:pt x="57148" y="14021"/>
                </a:lnTo>
                <a:cubicBezTo>
                  <a:pt x="61405" y="9436"/>
                  <a:pt x="66615" y="5957"/>
                  <a:pt x="72778" y="3582"/>
                </a:cubicBezTo>
                <a:cubicBezTo>
                  <a:pt x="78941" y="1207"/>
                  <a:pt x="86133" y="13"/>
                  <a:pt x="94355" y="0"/>
                </a:cubicBez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06" name="任意多边形 305"/>
          <p:cNvSpPr/>
          <p:nvPr/>
        </p:nvSpPr>
        <p:spPr>
          <a:xfrm>
            <a:off x="4695825" y="3436306"/>
            <a:ext cx="1285875" cy="632324"/>
          </a:xfrm>
          <a:custGeom>
            <a:avLst/>
            <a:gdLst>
              <a:gd name="connsiteX0" fmla="*/ 1103173 w 1714500"/>
              <a:gd name="connsiteY0" fmla="*/ 810692 h 843098"/>
              <a:gd name="connsiteX1" fmla="*/ 1101954 w 1714500"/>
              <a:gd name="connsiteY1" fmla="*/ 811301 h 843098"/>
              <a:gd name="connsiteX2" fmla="*/ 1102564 w 1714500"/>
              <a:gd name="connsiteY2" fmla="*/ 812521 h 843098"/>
              <a:gd name="connsiteX3" fmla="*/ 1120852 w 1714500"/>
              <a:gd name="connsiteY3" fmla="*/ 824713 h 843098"/>
              <a:gd name="connsiteX4" fmla="*/ 1137921 w 1714500"/>
              <a:gd name="connsiteY4" fmla="*/ 835076 h 843098"/>
              <a:gd name="connsiteX5" fmla="*/ 1139749 w 1714500"/>
              <a:gd name="connsiteY5" fmla="*/ 832028 h 843098"/>
              <a:gd name="connsiteX6" fmla="*/ 1123900 w 1714500"/>
              <a:gd name="connsiteY6" fmla="*/ 821055 h 843098"/>
              <a:gd name="connsiteX7" fmla="*/ 1111708 w 1714500"/>
              <a:gd name="connsiteY7" fmla="*/ 813816 h 843098"/>
              <a:gd name="connsiteX8" fmla="*/ 1103173 w 1714500"/>
              <a:gd name="connsiteY8" fmla="*/ 810692 h 843098"/>
              <a:gd name="connsiteX9" fmla="*/ 1031241 w 1714500"/>
              <a:gd name="connsiteY9" fmla="*/ 763143 h 843098"/>
              <a:gd name="connsiteX10" fmla="*/ 1033679 w 1714500"/>
              <a:gd name="connsiteY10" fmla="*/ 763143 h 843098"/>
              <a:gd name="connsiteX11" fmla="*/ 1035508 w 1714500"/>
              <a:gd name="connsiteY11" fmla="*/ 764362 h 843098"/>
              <a:gd name="connsiteX12" fmla="*/ 1035508 w 1714500"/>
              <a:gd name="connsiteY12" fmla="*/ 768630 h 843098"/>
              <a:gd name="connsiteX13" fmla="*/ 1034898 w 1714500"/>
              <a:gd name="connsiteY13" fmla="*/ 769239 h 843098"/>
              <a:gd name="connsiteX14" fmla="*/ 1032460 w 1714500"/>
              <a:gd name="connsiteY14" fmla="*/ 768858 h 843098"/>
              <a:gd name="connsiteX15" fmla="*/ 1030021 w 1714500"/>
              <a:gd name="connsiteY15" fmla="*/ 768020 h 843098"/>
              <a:gd name="connsiteX16" fmla="*/ 1030021 w 1714500"/>
              <a:gd name="connsiteY16" fmla="*/ 764362 h 843098"/>
              <a:gd name="connsiteX17" fmla="*/ 1161561 w 1714500"/>
              <a:gd name="connsiteY17" fmla="*/ 725958 h 843098"/>
              <a:gd name="connsiteX18" fmla="*/ 1161575 w 1714500"/>
              <a:gd name="connsiteY18" fmla="*/ 725986 h 843098"/>
              <a:gd name="connsiteX19" fmla="*/ 1161567 w 1714500"/>
              <a:gd name="connsiteY19" fmla="*/ 726002 h 843098"/>
              <a:gd name="connsiteX20" fmla="*/ 1171316 w 1714500"/>
              <a:gd name="connsiteY20" fmla="*/ 719252 h 843098"/>
              <a:gd name="connsiteX21" fmla="*/ 1174667 w 1714500"/>
              <a:gd name="connsiteY21" fmla="*/ 719709 h 843098"/>
              <a:gd name="connsiteX22" fmla="*/ 1176173 w 1714500"/>
              <a:gd name="connsiteY22" fmla="*/ 721081 h 843098"/>
              <a:gd name="connsiteX23" fmla="*/ 1177392 w 1714500"/>
              <a:gd name="connsiteY23" fmla="*/ 723519 h 843098"/>
              <a:gd name="connsiteX24" fmla="*/ 1176804 w 1714500"/>
              <a:gd name="connsiteY24" fmla="*/ 725958 h 843098"/>
              <a:gd name="connsiteX25" fmla="*/ 1171926 w 1714500"/>
              <a:gd name="connsiteY25" fmla="*/ 728244 h 843098"/>
              <a:gd name="connsiteX26" fmla="*/ 1163390 w 1714500"/>
              <a:gd name="connsiteY26" fmla="*/ 729615 h 843098"/>
              <a:gd name="connsiteX27" fmla="*/ 1161575 w 1714500"/>
              <a:gd name="connsiteY27" fmla="*/ 725986 h 843098"/>
              <a:gd name="connsiteX28" fmla="*/ 1163929 w 1714500"/>
              <a:gd name="connsiteY28" fmla="*/ 721047 h 843098"/>
              <a:gd name="connsiteX29" fmla="*/ 1171316 w 1714500"/>
              <a:gd name="connsiteY29" fmla="*/ 719252 h 843098"/>
              <a:gd name="connsiteX30" fmla="*/ 1206692 w 1714500"/>
              <a:gd name="connsiteY30" fmla="*/ 708338 h 843098"/>
              <a:gd name="connsiteX31" fmla="*/ 1209740 w 1714500"/>
              <a:gd name="connsiteY31" fmla="*/ 709557 h 843098"/>
              <a:gd name="connsiteX32" fmla="*/ 1209740 w 1714500"/>
              <a:gd name="connsiteY32" fmla="*/ 711384 h 843098"/>
              <a:gd name="connsiteX33" fmla="*/ 1206692 w 1714500"/>
              <a:gd name="connsiteY33" fmla="*/ 713211 h 843098"/>
              <a:gd name="connsiteX34" fmla="*/ 1205472 w 1714500"/>
              <a:gd name="connsiteY34" fmla="*/ 711993 h 843098"/>
              <a:gd name="connsiteX35" fmla="*/ 1205472 w 1714500"/>
              <a:gd name="connsiteY35" fmla="*/ 710166 h 843098"/>
              <a:gd name="connsiteX36" fmla="*/ 1214619 w 1714500"/>
              <a:gd name="connsiteY36" fmla="*/ 704684 h 843098"/>
              <a:gd name="connsiteX37" fmla="*/ 1217058 w 1714500"/>
              <a:gd name="connsiteY37" fmla="*/ 704684 h 843098"/>
              <a:gd name="connsiteX38" fmla="*/ 1218430 w 1714500"/>
              <a:gd name="connsiteY38" fmla="*/ 705750 h 843098"/>
              <a:gd name="connsiteX39" fmla="*/ 1218887 w 1714500"/>
              <a:gd name="connsiteY39" fmla="*/ 707729 h 843098"/>
              <a:gd name="connsiteX40" fmla="*/ 1217668 w 1714500"/>
              <a:gd name="connsiteY40" fmla="*/ 708947 h 843098"/>
              <a:gd name="connsiteX41" fmla="*/ 1215228 w 1714500"/>
              <a:gd name="connsiteY41" fmla="*/ 708947 h 843098"/>
              <a:gd name="connsiteX42" fmla="*/ 1213399 w 1714500"/>
              <a:gd name="connsiteY42" fmla="*/ 705902 h 843098"/>
              <a:gd name="connsiteX43" fmla="*/ 1009295 w 1714500"/>
              <a:gd name="connsiteY43" fmla="*/ 703450 h 843098"/>
              <a:gd name="connsiteX44" fmla="*/ 1011505 w 1714500"/>
              <a:gd name="connsiteY44" fmla="*/ 703984 h 843098"/>
              <a:gd name="connsiteX45" fmla="*/ 1012343 w 1714500"/>
              <a:gd name="connsiteY45" fmla="*/ 705889 h 843098"/>
              <a:gd name="connsiteX46" fmla="*/ 1010514 w 1714500"/>
              <a:gd name="connsiteY46" fmla="*/ 707719 h 843098"/>
              <a:gd name="connsiteX47" fmla="*/ 1009295 w 1714500"/>
              <a:gd name="connsiteY47" fmla="*/ 707719 h 843098"/>
              <a:gd name="connsiteX48" fmla="*/ 1007314 w 1714500"/>
              <a:gd name="connsiteY48" fmla="*/ 706499 h 843098"/>
              <a:gd name="connsiteX49" fmla="*/ 1006247 w 1714500"/>
              <a:gd name="connsiteY49" fmla="*/ 705280 h 843098"/>
              <a:gd name="connsiteX50" fmla="*/ 1006857 w 1714500"/>
              <a:gd name="connsiteY50" fmla="*/ 704060 h 843098"/>
              <a:gd name="connsiteX51" fmla="*/ 1224985 w 1714500"/>
              <a:gd name="connsiteY51" fmla="*/ 699811 h 843098"/>
              <a:gd name="connsiteX52" fmla="*/ 1226738 w 1714500"/>
              <a:gd name="connsiteY52" fmla="*/ 701105 h 843098"/>
              <a:gd name="connsiteX53" fmla="*/ 1228034 w 1714500"/>
              <a:gd name="connsiteY53" fmla="*/ 702857 h 843098"/>
              <a:gd name="connsiteX54" fmla="*/ 1228644 w 1714500"/>
              <a:gd name="connsiteY54" fmla="*/ 704608 h 843098"/>
              <a:gd name="connsiteX55" fmla="*/ 1225595 w 1714500"/>
              <a:gd name="connsiteY55" fmla="*/ 705902 h 843098"/>
              <a:gd name="connsiteX56" fmla="*/ 1221326 w 1714500"/>
              <a:gd name="connsiteY56" fmla="*/ 705902 h 843098"/>
              <a:gd name="connsiteX57" fmla="*/ 1224985 w 1714500"/>
              <a:gd name="connsiteY57" fmla="*/ 699811 h 843098"/>
              <a:gd name="connsiteX58" fmla="*/ 1238172 w 1714500"/>
              <a:gd name="connsiteY58" fmla="*/ 690370 h 843098"/>
              <a:gd name="connsiteX59" fmla="*/ 1240839 w 1714500"/>
              <a:gd name="connsiteY59" fmla="*/ 690675 h 843098"/>
              <a:gd name="connsiteX60" fmla="*/ 1242745 w 1714500"/>
              <a:gd name="connsiteY60" fmla="*/ 692045 h 843098"/>
              <a:gd name="connsiteX61" fmla="*/ 1243279 w 1714500"/>
              <a:gd name="connsiteY61" fmla="*/ 694329 h 843098"/>
              <a:gd name="connsiteX62" fmla="*/ 1242288 w 1714500"/>
              <a:gd name="connsiteY62" fmla="*/ 696766 h 843098"/>
              <a:gd name="connsiteX63" fmla="*/ 1239010 w 1714500"/>
              <a:gd name="connsiteY63" fmla="*/ 699202 h 843098"/>
              <a:gd name="connsiteX64" fmla="*/ 1237790 w 1714500"/>
              <a:gd name="connsiteY64" fmla="*/ 698821 h 843098"/>
              <a:gd name="connsiteX65" fmla="*/ 1236571 w 1714500"/>
              <a:gd name="connsiteY65" fmla="*/ 697984 h 843098"/>
              <a:gd name="connsiteX66" fmla="*/ 1235809 w 1714500"/>
              <a:gd name="connsiteY66" fmla="*/ 694253 h 843098"/>
              <a:gd name="connsiteX67" fmla="*/ 1235961 w 1714500"/>
              <a:gd name="connsiteY67" fmla="*/ 691893 h 843098"/>
              <a:gd name="connsiteX68" fmla="*/ 1238172 w 1714500"/>
              <a:gd name="connsiteY68" fmla="*/ 690370 h 843098"/>
              <a:gd name="connsiteX69" fmla="*/ 994055 w 1714500"/>
              <a:gd name="connsiteY69" fmla="*/ 684505 h 843098"/>
              <a:gd name="connsiteX70" fmla="*/ 1005638 w 1714500"/>
              <a:gd name="connsiteY70" fmla="*/ 694258 h 843098"/>
              <a:gd name="connsiteX71" fmla="*/ 1005638 w 1714500"/>
              <a:gd name="connsiteY71" fmla="*/ 695478 h 843098"/>
              <a:gd name="connsiteX72" fmla="*/ 1003199 w 1714500"/>
              <a:gd name="connsiteY72" fmla="*/ 697306 h 843098"/>
              <a:gd name="connsiteX73" fmla="*/ 1003199 w 1714500"/>
              <a:gd name="connsiteY73" fmla="*/ 698526 h 843098"/>
              <a:gd name="connsiteX74" fmla="*/ 1006247 w 1714500"/>
              <a:gd name="connsiteY74" fmla="*/ 700354 h 843098"/>
              <a:gd name="connsiteX75" fmla="*/ 1004418 w 1714500"/>
              <a:gd name="connsiteY75" fmla="*/ 703402 h 843098"/>
              <a:gd name="connsiteX76" fmla="*/ 998551 w 1714500"/>
              <a:gd name="connsiteY76" fmla="*/ 700284 h 843098"/>
              <a:gd name="connsiteX77" fmla="*/ 995884 w 1714500"/>
              <a:gd name="connsiteY77" fmla="*/ 696743 h 843098"/>
              <a:gd name="connsiteX78" fmla="*/ 997762 w 1714500"/>
              <a:gd name="connsiteY78" fmla="*/ 692430 h 843098"/>
              <a:gd name="connsiteX79" fmla="*/ 992912 w 1714500"/>
              <a:gd name="connsiteY79" fmla="*/ 687553 h 843098"/>
              <a:gd name="connsiteX80" fmla="*/ 992912 w 1714500"/>
              <a:gd name="connsiteY80" fmla="*/ 685114 h 843098"/>
              <a:gd name="connsiteX81" fmla="*/ 1260963 w 1714500"/>
              <a:gd name="connsiteY81" fmla="*/ 676580 h 843098"/>
              <a:gd name="connsiteX82" fmla="*/ 1262793 w 1714500"/>
              <a:gd name="connsiteY82" fmla="*/ 678409 h 843098"/>
              <a:gd name="connsiteX83" fmla="*/ 1262183 w 1714500"/>
              <a:gd name="connsiteY83" fmla="*/ 680847 h 843098"/>
              <a:gd name="connsiteX84" fmla="*/ 1260354 w 1714500"/>
              <a:gd name="connsiteY84" fmla="*/ 682066 h 843098"/>
              <a:gd name="connsiteX85" fmla="*/ 1258524 w 1714500"/>
              <a:gd name="connsiteY85" fmla="*/ 682066 h 843098"/>
              <a:gd name="connsiteX86" fmla="*/ 1257305 w 1714500"/>
              <a:gd name="connsiteY86" fmla="*/ 680847 h 843098"/>
              <a:gd name="connsiteX87" fmla="*/ 1257305 w 1714500"/>
              <a:gd name="connsiteY87" fmla="*/ 679018 h 843098"/>
              <a:gd name="connsiteX88" fmla="*/ 1260963 w 1714500"/>
              <a:gd name="connsiteY88" fmla="*/ 676580 h 843098"/>
              <a:gd name="connsiteX89" fmla="*/ 999581 w 1714500"/>
              <a:gd name="connsiteY89" fmla="*/ 675437 h 843098"/>
              <a:gd name="connsiteX90" fmla="*/ 1003674 w 1714500"/>
              <a:gd name="connsiteY90" fmla="*/ 676487 h 843098"/>
              <a:gd name="connsiteX91" fmla="*/ 1006857 w 1714500"/>
              <a:gd name="connsiteY91" fmla="*/ 682066 h 843098"/>
              <a:gd name="connsiteX92" fmla="*/ 1006250 w 1714500"/>
              <a:gd name="connsiteY92" fmla="*/ 683895 h 843098"/>
              <a:gd name="connsiteX93" fmla="*/ 998975 w 1714500"/>
              <a:gd name="connsiteY93" fmla="*/ 676637 h 843098"/>
              <a:gd name="connsiteX94" fmla="*/ 980713 w 1714500"/>
              <a:gd name="connsiteY94" fmla="*/ 671778 h 843098"/>
              <a:gd name="connsiteX95" fmla="*/ 985288 w 1714500"/>
              <a:gd name="connsiteY95" fmla="*/ 674436 h 843098"/>
              <a:gd name="connsiteX96" fmla="*/ 989863 w 1714500"/>
              <a:gd name="connsiteY96" fmla="*/ 680237 h 843098"/>
              <a:gd name="connsiteX97" fmla="*/ 989252 w 1714500"/>
              <a:gd name="connsiteY97" fmla="*/ 682676 h 843098"/>
              <a:gd name="connsiteX98" fmla="*/ 982771 w 1714500"/>
              <a:gd name="connsiteY98" fmla="*/ 679118 h 843098"/>
              <a:gd name="connsiteX99" fmla="*/ 979493 w 1714500"/>
              <a:gd name="connsiteY99" fmla="*/ 672388 h 843098"/>
              <a:gd name="connsiteX100" fmla="*/ 1714500 w 1714500"/>
              <a:gd name="connsiteY100" fmla="*/ 667405 h 843098"/>
              <a:gd name="connsiteX101" fmla="*/ 1714500 w 1714500"/>
              <a:gd name="connsiteY101" fmla="*/ 689242 h 843098"/>
              <a:gd name="connsiteX102" fmla="*/ 1699721 w 1714500"/>
              <a:gd name="connsiteY102" fmla="*/ 692446 h 843098"/>
              <a:gd name="connsiteX103" fmla="*/ 1672902 w 1714500"/>
              <a:gd name="connsiteY103" fmla="*/ 696087 h 843098"/>
              <a:gd name="connsiteX104" fmla="*/ 1617435 w 1714500"/>
              <a:gd name="connsiteY104" fmla="*/ 711327 h 843098"/>
              <a:gd name="connsiteX105" fmla="*/ 1616217 w 1714500"/>
              <a:gd name="connsiteY105" fmla="*/ 709498 h 843098"/>
              <a:gd name="connsiteX106" fmla="*/ 1623378 w 1714500"/>
              <a:gd name="connsiteY106" fmla="*/ 703402 h 843098"/>
              <a:gd name="connsiteX107" fmla="*/ 1638769 w 1714500"/>
              <a:gd name="connsiteY107" fmla="*/ 697306 h 843098"/>
              <a:gd name="connsiteX108" fmla="*/ 1654769 w 1714500"/>
              <a:gd name="connsiteY108" fmla="*/ 692902 h 843098"/>
              <a:gd name="connsiteX109" fmla="*/ 1666198 w 1714500"/>
              <a:gd name="connsiteY109" fmla="*/ 689425 h 843098"/>
              <a:gd name="connsiteX110" fmla="*/ 1667417 w 1714500"/>
              <a:gd name="connsiteY110" fmla="*/ 688217 h 843098"/>
              <a:gd name="connsiteX111" fmla="*/ 1666807 w 1714500"/>
              <a:gd name="connsiteY111" fmla="*/ 683352 h 843098"/>
              <a:gd name="connsiteX112" fmla="*/ 1667417 w 1714500"/>
              <a:gd name="connsiteY112" fmla="*/ 682129 h 843098"/>
              <a:gd name="connsiteX113" fmla="*/ 1668483 w 1714500"/>
              <a:gd name="connsiteY113" fmla="*/ 682588 h 843098"/>
              <a:gd name="connsiteX114" fmla="*/ 1670464 w 1714500"/>
              <a:gd name="connsiteY114" fmla="*/ 683964 h 843098"/>
              <a:gd name="connsiteX115" fmla="*/ 1673512 w 1714500"/>
              <a:gd name="connsiteY115" fmla="*/ 685800 h 843098"/>
              <a:gd name="connsiteX116" fmla="*/ 1701550 w 1714500"/>
              <a:gd name="connsiteY116" fmla="*/ 669279 h 843098"/>
              <a:gd name="connsiteX117" fmla="*/ 1706122 w 1714500"/>
              <a:gd name="connsiteY117" fmla="*/ 669202 h 843098"/>
              <a:gd name="connsiteX118" fmla="*/ 1710693 w 1714500"/>
              <a:gd name="connsiteY118" fmla="*/ 668667 h 843098"/>
              <a:gd name="connsiteX119" fmla="*/ 977053 w 1714500"/>
              <a:gd name="connsiteY119" fmla="*/ 654705 h 843098"/>
              <a:gd name="connsiteX120" fmla="*/ 984830 w 1714500"/>
              <a:gd name="connsiteY120" fmla="*/ 660040 h 843098"/>
              <a:gd name="connsiteX121" fmla="*/ 991693 w 1714500"/>
              <a:gd name="connsiteY121" fmla="*/ 666290 h 843098"/>
              <a:gd name="connsiteX122" fmla="*/ 989863 w 1714500"/>
              <a:gd name="connsiteY122" fmla="*/ 668120 h 843098"/>
              <a:gd name="connsiteX123" fmla="*/ 982543 w 1714500"/>
              <a:gd name="connsiteY123" fmla="*/ 664385 h 843098"/>
              <a:gd name="connsiteX124" fmla="*/ 977053 w 1714500"/>
              <a:gd name="connsiteY124" fmla="*/ 656534 h 843098"/>
              <a:gd name="connsiteX125" fmla="*/ 1282320 w 1714500"/>
              <a:gd name="connsiteY125" fmla="*/ 646710 h 843098"/>
              <a:gd name="connsiteX126" fmla="*/ 1289635 w 1714500"/>
              <a:gd name="connsiteY126" fmla="*/ 655244 h 843098"/>
              <a:gd name="connsiteX127" fmla="*/ 1284758 w 1714500"/>
              <a:gd name="connsiteY127" fmla="*/ 657682 h 843098"/>
              <a:gd name="connsiteX128" fmla="*/ 1285368 w 1714500"/>
              <a:gd name="connsiteY128" fmla="*/ 660730 h 843098"/>
              <a:gd name="connsiteX129" fmla="*/ 1275614 w 1714500"/>
              <a:gd name="connsiteY129" fmla="*/ 666217 h 843098"/>
              <a:gd name="connsiteX130" fmla="*/ 1274395 w 1714500"/>
              <a:gd name="connsiteY130" fmla="*/ 664388 h 843098"/>
              <a:gd name="connsiteX131" fmla="*/ 1275233 w 1714500"/>
              <a:gd name="connsiteY131" fmla="*/ 662712 h 843098"/>
              <a:gd name="connsiteX132" fmla="*/ 1277443 w 1714500"/>
              <a:gd name="connsiteY132" fmla="*/ 660121 h 843098"/>
              <a:gd name="connsiteX133" fmla="*/ 1281100 w 1714500"/>
              <a:gd name="connsiteY133" fmla="*/ 655853 h 843098"/>
              <a:gd name="connsiteX134" fmla="*/ 1280491 w 1714500"/>
              <a:gd name="connsiteY134" fmla="*/ 650977 h 843098"/>
              <a:gd name="connsiteX135" fmla="*/ 1282320 w 1714500"/>
              <a:gd name="connsiteY135" fmla="*/ 646710 h 843098"/>
              <a:gd name="connsiteX136" fmla="*/ 1297483 w 1714500"/>
              <a:gd name="connsiteY136" fmla="*/ 643718 h 843098"/>
              <a:gd name="connsiteX137" fmla="*/ 1299388 w 1714500"/>
              <a:gd name="connsiteY137" fmla="*/ 644709 h 843098"/>
              <a:gd name="connsiteX138" fmla="*/ 1299922 w 1714500"/>
              <a:gd name="connsiteY138" fmla="*/ 646157 h 843098"/>
              <a:gd name="connsiteX139" fmla="*/ 1298093 w 1714500"/>
              <a:gd name="connsiteY139" fmla="*/ 649740 h 843098"/>
              <a:gd name="connsiteX140" fmla="*/ 1292607 w 1714500"/>
              <a:gd name="connsiteY140" fmla="*/ 652865 h 843098"/>
              <a:gd name="connsiteX141" fmla="*/ 1290778 w 1714500"/>
              <a:gd name="connsiteY141" fmla="*/ 651036 h 843098"/>
              <a:gd name="connsiteX142" fmla="*/ 1297483 w 1714500"/>
              <a:gd name="connsiteY142" fmla="*/ 643718 h 843098"/>
              <a:gd name="connsiteX143" fmla="*/ 946553 w 1714500"/>
              <a:gd name="connsiteY143" fmla="*/ 638851 h 843098"/>
              <a:gd name="connsiteX144" fmla="*/ 951509 w 1714500"/>
              <a:gd name="connsiteY144" fmla="*/ 642128 h 843098"/>
              <a:gd name="connsiteX145" fmla="*/ 962413 w 1714500"/>
              <a:gd name="connsiteY145" fmla="*/ 652266 h 843098"/>
              <a:gd name="connsiteX146" fmla="*/ 973926 w 1714500"/>
              <a:gd name="connsiteY146" fmla="*/ 662860 h 843098"/>
              <a:gd name="connsiteX147" fmla="*/ 977662 w 1714500"/>
              <a:gd name="connsiteY147" fmla="*/ 667510 h 843098"/>
              <a:gd name="connsiteX148" fmla="*/ 977053 w 1714500"/>
              <a:gd name="connsiteY148" fmla="*/ 669339 h 843098"/>
              <a:gd name="connsiteX149" fmla="*/ 975223 w 1714500"/>
              <a:gd name="connsiteY149" fmla="*/ 669949 h 843098"/>
              <a:gd name="connsiteX150" fmla="*/ 970953 w 1714500"/>
              <a:gd name="connsiteY150" fmla="*/ 666367 h 843098"/>
              <a:gd name="connsiteX151" fmla="*/ 959363 w 1714500"/>
              <a:gd name="connsiteY151" fmla="*/ 655924 h 843098"/>
              <a:gd name="connsiteX152" fmla="*/ 944113 w 1714500"/>
              <a:gd name="connsiteY152" fmla="*/ 641290 h 843098"/>
              <a:gd name="connsiteX153" fmla="*/ 944723 w 1714500"/>
              <a:gd name="connsiteY153" fmla="*/ 639461 h 843098"/>
              <a:gd name="connsiteX154" fmla="*/ 923983 w 1714500"/>
              <a:gd name="connsiteY154" fmla="*/ 629095 h 843098"/>
              <a:gd name="connsiteX155" fmla="*/ 930007 w 1714500"/>
              <a:gd name="connsiteY155" fmla="*/ 632296 h 843098"/>
              <a:gd name="connsiteX156" fmla="*/ 931914 w 1714500"/>
              <a:gd name="connsiteY156" fmla="*/ 636412 h 843098"/>
              <a:gd name="connsiteX157" fmla="*/ 930083 w 1714500"/>
              <a:gd name="connsiteY157" fmla="*/ 637631 h 843098"/>
              <a:gd name="connsiteX158" fmla="*/ 926500 w 1714500"/>
              <a:gd name="connsiteY158" fmla="*/ 634887 h 843098"/>
              <a:gd name="connsiteX159" fmla="*/ 923374 w 1714500"/>
              <a:gd name="connsiteY159" fmla="*/ 630314 h 843098"/>
              <a:gd name="connsiteX160" fmla="*/ 688705 w 1714500"/>
              <a:gd name="connsiteY160" fmla="*/ 617570 h 843098"/>
              <a:gd name="connsiteX161" fmla="*/ 679121 w 1714500"/>
              <a:gd name="connsiteY161" fmla="*/ 620486 h 843098"/>
              <a:gd name="connsiteX162" fmla="*/ 673710 w 1714500"/>
              <a:gd name="connsiteY162" fmla="*/ 623621 h 843098"/>
              <a:gd name="connsiteX163" fmla="*/ 689388 w 1714500"/>
              <a:gd name="connsiteY163" fmla="*/ 624161 h 843098"/>
              <a:gd name="connsiteX164" fmla="*/ 688722 w 1714500"/>
              <a:gd name="connsiteY164" fmla="*/ 619278 h 843098"/>
              <a:gd name="connsiteX165" fmla="*/ 1318820 w 1714500"/>
              <a:gd name="connsiteY165" fmla="*/ 612008 h 843098"/>
              <a:gd name="connsiteX166" fmla="*/ 1321868 w 1714500"/>
              <a:gd name="connsiteY166" fmla="*/ 619326 h 843098"/>
              <a:gd name="connsiteX167" fmla="*/ 1312114 w 1714500"/>
              <a:gd name="connsiteY167" fmla="*/ 632132 h 843098"/>
              <a:gd name="connsiteX168" fmla="*/ 1309371 w 1714500"/>
              <a:gd name="connsiteY168" fmla="*/ 631827 h 843098"/>
              <a:gd name="connsiteX169" fmla="*/ 1308456 w 1714500"/>
              <a:gd name="connsiteY169" fmla="*/ 629692 h 843098"/>
              <a:gd name="connsiteX170" fmla="*/ 1309904 w 1714500"/>
              <a:gd name="connsiteY170" fmla="*/ 624585 h 843098"/>
              <a:gd name="connsiteX171" fmla="*/ 1314552 w 1714500"/>
              <a:gd name="connsiteY171" fmla="*/ 619935 h 843098"/>
              <a:gd name="connsiteX172" fmla="*/ 1316991 w 1714500"/>
              <a:gd name="connsiteY172" fmla="*/ 613837 h 843098"/>
              <a:gd name="connsiteX173" fmla="*/ 1318820 w 1714500"/>
              <a:gd name="connsiteY173" fmla="*/ 612008 h 843098"/>
              <a:gd name="connsiteX174" fmla="*/ 920933 w 1714500"/>
              <a:gd name="connsiteY174" fmla="*/ 611411 h 843098"/>
              <a:gd name="connsiteX175" fmla="*/ 925432 w 1714500"/>
              <a:gd name="connsiteY175" fmla="*/ 614613 h 843098"/>
              <a:gd name="connsiteX176" fmla="*/ 933133 w 1714500"/>
              <a:gd name="connsiteY176" fmla="*/ 622387 h 843098"/>
              <a:gd name="connsiteX177" fmla="*/ 940529 w 1714500"/>
              <a:gd name="connsiteY177" fmla="*/ 630162 h 843098"/>
              <a:gd name="connsiteX178" fmla="*/ 942893 w 1714500"/>
              <a:gd name="connsiteY178" fmla="*/ 633363 h 843098"/>
              <a:gd name="connsiteX179" fmla="*/ 942283 w 1714500"/>
              <a:gd name="connsiteY179" fmla="*/ 635192 h 843098"/>
              <a:gd name="connsiteX180" fmla="*/ 941063 w 1714500"/>
              <a:gd name="connsiteY180" fmla="*/ 635802 h 843098"/>
              <a:gd name="connsiteX181" fmla="*/ 936107 w 1714500"/>
              <a:gd name="connsiteY181" fmla="*/ 632753 h 843098"/>
              <a:gd name="connsiteX182" fmla="*/ 928863 w 1714500"/>
              <a:gd name="connsiteY182" fmla="*/ 626046 h 843098"/>
              <a:gd name="connsiteX183" fmla="*/ 922077 w 1714500"/>
              <a:gd name="connsiteY183" fmla="*/ 617661 h 843098"/>
              <a:gd name="connsiteX184" fmla="*/ 920324 w 1714500"/>
              <a:gd name="connsiteY184" fmla="*/ 612021 h 843098"/>
              <a:gd name="connsiteX185" fmla="*/ 1337336 w 1714500"/>
              <a:gd name="connsiteY185" fmla="*/ 597103 h 843098"/>
              <a:gd name="connsiteX186" fmla="*/ 1340155 w 1714500"/>
              <a:gd name="connsiteY186" fmla="*/ 601675 h 843098"/>
              <a:gd name="connsiteX187" fmla="*/ 1329183 w 1714500"/>
              <a:gd name="connsiteY187" fmla="*/ 611429 h 843098"/>
              <a:gd name="connsiteX188" fmla="*/ 1325525 w 1714500"/>
              <a:gd name="connsiteY188" fmla="*/ 609600 h 843098"/>
              <a:gd name="connsiteX189" fmla="*/ 1330402 w 1714500"/>
              <a:gd name="connsiteY189" fmla="*/ 604081 h 843098"/>
              <a:gd name="connsiteX190" fmla="*/ 1330859 w 1714500"/>
              <a:gd name="connsiteY190" fmla="*/ 600346 h 843098"/>
              <a:gd name="connsiteX191" fmla="*/ 1332231 w 1714500"/>
              <a:gd name="connsiteY191" fmla="*/ 597983 h 843098"/>
              <a:gd name="connsiteX192" fmla="*/ 1332231 w 1714500"/>
              <a:gd name="connsiteY192" fmla="*/ 598018 h 843098"/>
              <a:gd name="connsiteX193" fmla="*/ 1337336 w 1714500"/>
              <a:gd name="connsiteY193" fmla="*/ 597103 h 843098"/>
              <a:gd name="connsiteX194" fmla="*/ 917273 w 1714500"/>
              <a:gd name="connsiteY194" fmla="*/ 589460 h 843098"/>
              <a:gd name="connsiteX195" fmla="*/ 922840 w 1714500"/>
              <a:gd name="connsiteY195" fmla="*/ 594109 h 843098"/>
              <a:gd name="connsiteX196" fmla="*/ 932523 w 1714500"/>
              <a:gd name="connsiteY196" fmla="*/ 604704 h 843098"/>
              <a:gd name="connsiteX197" fmla="*/ 972173 w 1714500"/>
              <a:gd name="connsiteY197" fmla="*/ 649827 h 843098"/>
              <a:gd name="connsiteX198" fmla="*/ 972478 w 1714500"/>
              <a:gd name="connsiteY198" fmla="*/ 651808 h 843098"/>
              <a:gd name="connsiteX199" fmla="*/ 970953 w 1714500"/>
              <a:gd name="connsiteY199" fmla="*/ 652876 h 843098"/>
              <a:gd name="connsiteX200" fmla="*/ 941063 w 1714500"/>
              <a:gd name="connsiteY200" fmla="*/ 623607 h 843098"/>
              <a:gd name="connsiteX201" fmla="*/ 922916 w 1714500"/>
              <a:gd name="connsiteY201" fmla="*/ 603408 h 843098"/>
              <a:gd name="connsiteX202" fmla="*/ 914833 w 1714500"/>
              <a:gd name="connsiteY202" fmla="*/ 591899 h 843098"/>
              <a:gd name="connsiteX203" fmla="*/ 915444 w 1714500"/>
              <a:gd name="connsiteY203" fmla="*/ 590069 h 843098"/>
              <a:gd name="connsiteX204" fmla="*/ 1349055 w 1714500"/>
              <a:gd name="connsiteY204" fmla="*/ 585557 h 843098"/>
              <a:gd name="connsiteX205" fmla="*/ 1351799 w 1714500"/>
              <a:gd name="connsiteY205" fmla="*/ 586396 h 843098"/>
              <a:gd name="connsiteX206" fmla="*/ 1353172 w 1714500"/>
              <a:gd name="connsiteY206" fmla="*/ 588073 h 843098"/>
              <a:gd name="connsiteX207" fmla="*/ 1351799 w 1714500"/>
              <a:gd name="connsiteY207" fmla="*/ 590664 h 843098"/>
              <a:gd name="connsiteX208" fmla="*/ 1349359 w 1714500"/>
              <a:gd name="connsiteY208" fmla="*/ 592875 h 843098"/>
              <a:gd name="connsiteX209" fmla="*/ 1346920 w 1714500"/>
              <a:gd name="connsiteY209" fmla="*/ 593714 h 843098"/>
              <a:gd name="connsiteX210" fmla="*/ 1345693 w 1714500"/>
              <a:gd name="connsiteY210" fmla="*/ 593261 h 843098"/>
              <a:gd name="connsiteX211" fmla="*/ 1344423 w 1714500"/>
              <a:gd name="connsiteY211" fmla="*/ 591922 h 843098"/>
              <a:gd name="connsiteX212" fmla="*/ 1344480 w 1714500"/>
              <a:gd name="connsiteY212" fmla="*/ 591884 h 843098"/>
              <a:gd name="connsiteX213" fmla="*/ 1344480 w 1714500"/>
              <a:gd name="connsiteY213" fmla="*/ 589445 h 843098"/>
              <a:gd name="connsiteX214" fmla="*/ 1346309 w 1714500"/>
              <a:gd name="connsiteY214" fmla="*/ 587005 h 843098"/>
              <a:gd name="connsiteX215" fmla="*/ 1349055 w 1714500"/>
              <a:gd name="connsiteY215" fmla="*/ 585557 h 843098"/>
              <a:gd name="connsiteX216" fmla="*/ 845353 w 1714500"/>
              <a:gd name="connsiteY216" fmla="*/ 574216 h 843098"/>
              <a:gd name="connsiteX217" fmla="*/ 844135 w 1714500"/>
              <a:gd name="connsiteY217" fmla="*/ 575435 h 843098"/>
              <a:gd name="connsiteX218" fmla="*/ 844744 w 1714500"/>
              <a:gd name="connsiteY218" fmla="*/ 577264 h 843098"/>
              <a:gd name="connsiteX219" fmla="*/ 849614 w 1714500"/>
              <a:gd name="connsiteY219" fmla="*/ 579094 h 843098"/>
              <a:gd name="connsiteX220" fmla="*/ 850831 w 1714500"/>
              <a:gd name="connsiteY220" fmla="*/ 577874 h 843098"/>
              <a:gd name="connsiteX221" fmla="*/ 850223 w 1714500"/>
              <a:gd name="connsiteY221" fmla="*/ 576655 h 843098"/>
              <a:gd name="connsiteX222" fmla="*/ 847787 w 1714500"/>
              <a:gd name="connsiteY222" fmla="*/ 574749 h 843098"/>
              <a:gd name="connsiteX223" fmla="*/ 845353 w 1714500"/>
              <a:gd name="connsiteY223" fmla="*/ 574216 h 843098"/>
              <a:gd name="connsiteX224" fmla="*/ 1351799 w 1714500"/>
              <a:gd name="connsiteY224" fmla="*/ 574199 h 843098"/>
              <a:gd name="connsiteX225" fmla="*/ 1353629 w 1714500"/>
              <a:gd name="connsiteY225" fmla="*/ 574199 h 843098"/>
              <a:gd name="connsiteX226" fmla="*/ 1355459 w 1714500"/>
              <a:gd name="connsiteY226" fmla="*/ 575419 h 843098"/>
              <a:gd name="connsiteX227" fmla="*/ 1355459 w 1714500"/>
              <a:gd name="connsiteY227" fmla="*/ 577858 h 843098"/>
              <a:gd name="connsiteX228" fmla="*/ 1354239 w 1714500"/>
              <a:gd name="connsiteY228" fmla="*/ 579078 h 843098"/>
              <a:gd name="connsiteX229" fmla="*/ 1351799 w 1714500"/>
              <a:gd name="connsiteY229" fmla="*/ 579078 h 843098"/>
              <a:gd name="connsiteX230" fmla="*/ 1350580 w 1714500"/>
              <a:gd name="connsiteY230" fmla="*/ 577858 h 843098"/>
              <a:gd name="connsiteX231" fmla="*/ 1349969 w 1714500"/>
              <a:gd name="connsiteY231" fmla="*/ 575419 h 843098"/>
              <a:gd name="connsiteX232" fmla="*/ 709448 w 1714500"/>
              <a:gd name="connsiteY232" fmla="*/ 567508 h 843098"/>
              <a:gd name="connsiteX233" fmla="*/ 708838 w 1714500"/>
              <a:gd name="connsiteY233" fmla="*/ 568094 h 843098"/>
              <a:gd name="connsiteX234" fmla="*/ 708381 w 1714500"/>
              <a:gd name="connsiteY234" fmla="*/ 570762 h 843098"/>
              <a:gd name="connsiteX235" fmla="*/ 708838 w 1714500"/>
              <a:gd name="connsiteY235" fmla="*/ 574802 h 843098"/>
              <a:gd name="connsiteX236" fmla="*/ 710058 w 1714500"/>
              <a:gd name="connsiteY236" fmla="*/ 574802 h 843098"/>
              <a:gd name="connsiteX237" fmla="*/ 712191 w 1714500"/>
              <a:gd name="connsiteY237" fmla="*/ 570765 h 843098"/>
              <a:gd name="connsiteX238" fmla="*/ 712496 w 1714500"/>
              <a:gd name="connsiteY238" fmla="*/ 568118 h 843098"/>
              <a:gd name="connsiteX239" fmla="*/ 1357289 w 1714500"/>
              <a:gd name="connsiteY239" fmla="*/ 566271 h 843098"/>
              <a:gd name="connsiteX240" fmla="*/ 1359119 w 1714500"/>
              <a:gd name="connsiteY240" fmla="*/ 566271 h 843098"/>
              <a:gd name="connsiteX241" fmla="*/ 1359957 w 1714500"/>
              <a:gd name="connsiteY241" fmla="*/ 568634 h 843098"/>
              <a:gd name="connsiteX242" fmla="*/ 1360338 w 1714500"/>
              <a:gd name="connsiteY242" fmla="*/ 570540 h 843098"/>
              <a:gd name="connsiteX243" fmla="*/ 1359119 w 1714500"/>
              <a:gd name="connsiteY243" fmla="*/ 571760 h 843098"/>
              <a:gd name="connsiteX244" fmla="*/ 1356679 w 1714500"/>
              <a:gd name="connsiteY244" fmla="*/ 571150 h 843098"/>
              <a:gd name="connsiteX245" fmla="*/ 1355459 w 1714500"/>
              <a:gd name="connsiteY245" fmla="*/ 569930 h 843098"/>
              <a:gd name="connsiteX246" fmla="*/ 1355459 w 1714500"/>
              <a:gd name="connsiteY246" fmla="*/ 567491 h 843098"/>
              <a:gd name="connsiteX247" fmla="*/ 698475 w 1714500"/>
              <a:gd name="connsiteY247" fmla="*/ 562605 h 843098"/>
              <a:gd name="connsiteX248" fmla="*/ 697256 w 1714500"/>
              <a:gd name="connsiteY248" fmla="*/ 563215 h 843098"/>
              <a:gd name="connsiteX249" fmla="*/ 697256 w 1714500"/>
              <a:gd name="connsiteY249" fmla="*/ 569694 h 843098"/>
              <a:gd name="connsiteX250" fmla="*/ 699085 w 1714500"/>
              <a:gd name="connsiteY250" fmla="*/ 572972 h 843098"/>
              <a:gd name="connsiteX251" fmla="*/ 700304 w 1714500"/>
              <a:gd name="connsiteY251" fmla="*/ 572972 h 843098"/>
              <a:gd name="connsiteX252" fmla="*/ 701523 w 1714500"/>
              <a:gd name="connsiteY252" fmla="*/ 571753 h 843098"/>
              <a:gd name="connsiteX253" fmla="*/ 701523 w 1714500"/>
              <a:gd name="connsiteY253" fmla="*/ 568170 h 843098"/>
              <a:gd name="connsiteX254" fmla="*/ 699695 w 1714500"/>
              <a:gd name="connsiteY254" fmla="*/ 563215 h 843098"/>
              <a:gd name="connsiteX255" fmla="*/ 709448 w 1714500"/>
              <a:gd name="connsiteY255" fmla="*/ 552238 h 843098"/>
              <a:gd name="connsiteX256" fmla="*/ 707543 w 1714500"/>
              <a:gd name="connsiteY256" fmla="*/ 557116 h 843098"/>
              <a:gd name="connsiteX257" fmla="*/ 708838 w 1714500"/>
              <a:gd name="connsiteY257" fmla="*/ 561995 h 843098"/>
              <a:gd name="connsiteX258" fmla="*/ 711887 w 1714500"/>
              <a:gd name="connsiteY258" fmla="*/ 561995 h 843098"/>
              <a:gd name="connsiteX259" fmla="*/ 711963 w 1714500"/>
              <a:gd name="connsiteY259" fmla="*/ 557955 h 843098"/>
              <a:gd name="connsiteX260" fmla="*/ 710667 w 1714500"/>
              <a:gd name="connsiteY260" fmla="*/ 553457 h 843098"/>
              <a:gd name="connsiteX261" fmla="*/ 1381057 w 1714500"/>
              <a:gd name="connsiteY261" fmla="*/ 546147 h 843098"/>
              <a:gd name="connsiteX262" fmla="*/ 1381888 w 1714500"/>
              <a:gd name="connsiteY262" fmla="*/ 547366 h 843098"/>
              <a:gd name="connsiteX263" fmla="*/ 1382265 w 1714500"/>
              <a:gd name="connsiteY263" fmla="*/ 548586 h 843098"/>
              <a:gd name="connsiteX264" fmla="*/ 1380827 w 1714500"/>
              <a:gd name="connsiteY264" fmla="*/ 553541 h 843098"/>
              <a:gd name="connsiteX265" fmla="*/ 1376197 w 1714500"/>
              <a:gd name="connsiteY265" fmla="*/ 558953 h 843098"/>
              <a:gd name="connsiteX266" fmla="*/ 1369869 w 1714500"/>
              <a:gd name="connsiteY266" fmla="*/ 563527 h 843098"/>
              <a:gd name="connsiteX267" fmla="*/ 1363998 w 1714500"/>
              <a:gd name="connsiteY267" fmla="*/ 564442 h 843098"/>
              <a:gd name="connsiteX268" fmla="*/ 1363464 w 1714500"/>
              <a:gd name="connsiteY268" fmla="*/ 564060 h 843098"/>
              <a:gd name="connsiteX269" fmla="*/ 1363388 w 1714500"/>
              <a:gd name="connsiteY269" fmla="*/ 563222 h 843098"/>
              <a:gd name="connsiteX270" fmla="*/ 1365218 w 1714500"/>
              <a:gd name="connsiteY270" fmla="*/ 558496 h 843098"/>
              <a:gd name="connsiteX271" fmla="*/ 1370708 w 1714500"/>
              <a:gd name="connsiteY271" fmla="*/ 552855 h 843098"/>
              <a:gd name="connsiteX272" fmla="*/ 1377262 w 1714500"/>
              <a:gd name="connsiteY272" fmla="*/ 547214 h 843098"/>
              <a:gd name="connsiteX273" fmla="*/ 1381057 w 1714500"/>
              <a:gd name="connsiteY273" fmla="*/ 546147 h 843098"/>
              <a:gd name="connsiteX274" fmla="*/ 827635 w 1714500"/>
              <a:gd name="connsiteY274" fmla="*/ 546139 h 843098"/>
              <a:gd name="connsiteX275" fmla="*/ 826415 w 1714500"/>
              <a:gd name="connsiteY275" fmla="*/ 546749 h 843098"/>
              <a:gd name="connsiteX276" fmla="*/ 828169 w 1714500"/>
              <a:gd name="connsiteY276" fmla="*/ 553305 h 843098"/>
              <a:gd name="connsiteX277" fmla="*/ 833126 w 1714500"/>
              <a:gd name="connsiteY277" fmla="*/ 557116 h 843098"/>
              <a:gd name="connsiteX278" fmla="*/ 834956 w 1714500"/>
              <a:gd name="connsiteY278" fmla="*/ 555897 h 843098"/>
              <a:gd name="connsiteX279" fmla="*/ 834956 w 1714500"/>
              <a:gd name="connsiteY279" fmla="*/ 554677 h 843098"/>
              <a:gd name="connsiteX280" fmla="*/ 832211 w 1714500"/>
              <a:gd name="connsiteY280" fmla="*/ 549265 h 843098"/>
              <a:gd name="connsiteX281" fmla="*/ 827635 w 1714500"/>
              <a:gd name="connsiteY281" fmla="*/ 546139 h 843098"/>
              <a:gd name="connsiteX282" fmla="*/ 824615 w 1714500"/>
              <a:gd name="connsiteY282" fmla="*/ 538821 h 843098"/>
              <a:gd name="connsiteX283" fmla="*/ 821451 w 1714500"/>
              <a:gd name="connsiteY283" fmla="*/ 540041 h 843098"/>
              <a:gd name="connsiteX284" fmla="*/ 819170 w 1714500"/>
              <a:gd name="connsiteY284" fmla="*/ 541261 h 843098"/>
              <a:gd name="connsiteX285" fmla="*/ 818559 w 1714500"/>
              <a:gd name="connsiteY285" fmla="*/ 543700 h 843098"/>
              <a:gd name="connsiteX286" fmla="*/ 819170 w 1714500"/>
              <a:gd name="connsiteY286" fmla="*/ 545529 h 843098"/>
              <a:gd name="connsiteX287" fmla="*/ 821614 w 1714500"/>
              <a:gd name="connsiteY287" fmla="*/ 546139 h 843098"/>
              <a:gd name="connsiteX288" fmla="*/ 825815 w 1714500"/>
              <a:gd name="connsiteY288" fmla="*/ 541870 h 843098"/>
              <a:gd name="connsiteX289" fmla="*/ 826415 w 1714500"/>
              <a:gd name="connsiteY289" fmla="*/ 540041 h 843098"/>
              <a:gd name="connsiteX290" fmla="*/ 1388314 w 1714500"/>
              <a:gd name="connsiteY290" fmla="*/ 524866 h 843098"/>
              <a:gd name="connsiteX291" fmla="*/ 1395629 w 1714500"/>
              <a:gd name="connsiteY291" fmla="*/ 528523 h 843098"/>
              <a:gd name="connsiteX292" fmla="*/ 1388314 w 1714500"/>
              <a:gd name="connsiteY292" fmla="*/ 539496 h 843098"/>
              <a:gd name="connsiteX293" fmla="*/ 1386486 w 1714500"/>
              <a:gd name="connsiteY293" fmla="*/ 538422 h 843098"/>
              <a:gd name="connsiteX294" fmla="*/ 1386491 w 1714500"/>
              <a:gd name="connsiteY294" fmla="*/ 536389 h 843098"/>
              <a:gd name="connsiteX295" fmla="*/ 1388314 w 1714500"/>
              <a:gd name="connsiteY295" fmla="*/ 532181 h 843098"/>
              <a:gd name="connsiteX296" fmla="*/ 1387095 w 1714500"/>
              <a:gd name="connsiteY296" fmla="*/ 525475 h 843098"/>
              <a:gd name="connsiteX297" fmla="*/ 1056768 w 1714500"/>
              <a:gd name="connsiteY297" fmla="*/ 524256 h 843098"/>
              <a:gd name="connsiteX298" fmla="*/ 1057530 w 1714500"/>
              <a:gd name="connsiteY298" fmla="*/ 526542 h 843098"/>
              <a:gd name="connsiteX299" fmla="*/ 1057377 w 1714500"/>
              <a:gd name="connsiteY299" fmla="*/ 527914 h 843098"/>
              <a:gd name="connsiteX300" fmla="*/ 1056006 w 1714500"/>
              <a:gd name="connsiteY300" fmla="*/ 528676 h 843098"/>
              <a:gd name="connsiteX301" fmla="*/ 1053720 w 1714500"/>
              <a:gd name="connsiteY301" fmla="*/ 528523 h 843098"/>
              <a:gd name="connsiteX302" fmla="*/ 1052500 w 1714500"/>
              <a:gd name="connsiteY302" fmla="*/ 527304 h 843098"/>
              <a:gd name="connsiteX303" fmla="*/ 1053110 w 1714500"/>
              <a:gd name="connsiteY303" fmla="*/ 525475 h 843098"/>
              <a:gd name="connsiteX304" fmla="*/ 1056768 w 1714500"/>
              <a:gd name="connsiteY304" fmla="*/ 524256 h 843098"/>
              <a:gd name="connsiteX305" fmla="*/ 1055701 w 1714500"/>
              <a:gd name="connsiteY305" fmla="*/ 517474 h 843098"/>
              <a:gd name="connsiteX306" fmla="*/ 1056768 w 1714500"/>
              <a:gd name="connsiteY306" fmla="*/ 518770 h 843098"/>
              <a:gd name="connsiteX307" fmla="*/ 1057377 w 1714500"/>
              <a:gd name="connsiteY307" fmla="*/ 520599 h 843098"/>
              <a:gd name="connsiteX308" fmla="*/ 1056158 w 1714500"/>
              <a:gd name="connsiteY308" fmla="*/ 521818 h 843098"/>
              <a:gd name="connsiteX309" fmla="*/ 1054253 w 1714500"/>
              <a:gd name="connsiteY309" fmla="*/ 521970 h 843098"/>
              <a:gd name="connsiteX310" fmla="*/ 1051891 w 1714500"/>
              <a:gd name="connsiteY310" fmla="*/ 521208 h 843098"/>
              <a:gd name="connsiteX311" fmla="*/ 1051891 w 1714500"/>
              <a:gd name="connsiteY311" fmla="*/ 519379 h 843098"/>
              <a:gd name="connsiteX312" fmla="*/ 1053720 w 1714500"/>
              <a:gd name="connsiteY312" fmla="*/ 517551 h 843098"/>
              <a:gd name="connsiteX313" fmla="*/ 1055701 w 1714500"/>
              <a:gd name="connsiteY313" fmla="*/ 517474 h 843098"/>
              <a:gd name="connsiteX314" fmla="*/ 802057 w 1714500"/>
              <a:gd name="connsiteY314" fmla="*/ 507149 h 843098"/>
              <a:gd name="connsiteX315" fmla="*/ 801445 w 1714500"/>
              <a:gd name="connsiteY315" fmla="*/ 508949 h 843098"/>
              <a:gd name="connsiteX316" fmla="*/ 808779 w 1714500"/>
              <a:gd name="connsiteY316" fmla="*/ 522355 h 843098"/>
              <a:gd name="connsiteX317" fmla="*/ 813822 w 1714500"/>
              <a:gd name="connsiteY317" fmla="*/ 531427 h 843098"/>
              <a:gd name="connsiteX318" fmla="*/ 816114 w 1714500"/>
              <a:gd name="connsiteY318" fmla="*/ 538211 h 843098"/>
              <a:gd name="connsiteX319" fmla="*/ 817336 w 1714500"/>
              <a:gd name="connsiteY319" fmla="*/ 538821 h 843098"/>
              <a:gd name="connsiteX320" fmla="*/ 820996 w 1714500"/>
              <a:gd name="connsiteY320" fmla="*/ 537983 h 843098"/>
              <a:gd name="connsiteX321" fmla="*/ 822815 w 1714500"/>
              <a:gd name="connsiteY321" fmla="*/ 535772 h 843098"/>
              <a:gd name="connsiteX322" fmla="*/ 820610 w 1714500"/>
              <a:gd name="connsiteY322" fmla="*/ 531808 h 843098"/>
              <a:gd name="connsiteX323" fmla="*/ 814280 w 1714500"/>
              <a:gd name="connsiteY323" fmla="*/ 522355 h 843098"/>
              <a:gd name="connsiteX324" fmla="*/ 803279 w 1714500"/>
              <a:gd name="connsiteY324" fmla="*/ 507149 h 843098"/>
              <a:gd name="connsiteX325" fmla="*/ 687503 w 1714500"/>
              <a:gd name="connsiteY325" fmla="*/ 506549 h 843098"/>
              <a:gd name="connsiteX326" fmla="*/ 688722 w 1714500"/>
              <a:gd name="connsiteY326" fmla="*/ 507149 h 843098"/>
              <a:gd name="connsiteX327" fmla="*/ 689331 w 1714500"/>
              <a:gd name="connsiteY327" fmla="*/ 509550 h 843098"/>
              <a:gd name="connsiteX328" fmla="*/ 688722 w 1714500"/>
              <a:gd name="connsiteY328" fmla="*/ 511378 h 843098"/>
              <a:gd name="connsiteX329" fmla="*/ 687503 w 1714500"/>
              <a:gd name="connsiteY329" fmla="*/ 511988 h 843098"/>
              <a:gd name="connsiteX330" fmla="*/ 686283 w 1714500"/>
              <a:gd name="connsiteY330" fmla="*/ 511378 h 843098"/>
              <a:gd name="connsiteX331" fmla="*/ 686283 w 1714500"/>
              <a:gd name="connsiteY331" fmla="*/ 507149 h 843098"/>
              <a:gd name="connsiteX332" fmla="*/ 1712522 w 1714500"/>
              <a:gd name="connsiteY332" fmla="*/ 505893 h 843098"/>
              <a:gd name="connsiteX333" fmla="*/ 1713741 w 1714500"/>
              <a:gd name="connsiteY333" fmla="*/ 508942 h 843098"/>
              <a:gd name="connsiteX334" fmla="*/ 1712522 w 1714500"/>
              <a:gd name="connsiteY334" fmla="*/ 510161 h 843098"/>
              <a:gd name="connsiteX335" fmla="*/ 1707036 w 1714500"/>
              <a:gd name="connsiteY335" fmla="*/ 510161 h 843098"/>
              <a:gd name="connsiteX336" fmla="*/ 1706426 w 1714500"/>
              <a:gd name="connsiteY336" fmla="*/ 508332 h 843098"/>
              <a:gd name="connsiteX337" fmla="*/ 1709246 w 1714500"/>
              <a:gd name="connsiteY337" fmla="*/ 505969 h 843098"/>
              <a:gd name="connsiteX338" fmla="*/ 1712522 w 1714500"/>
              <a:gd name="connsiteY338" fmla="*/ 505893 h 843098"/>
              <a:gd name="connsiteX339" fmla="*/ 725298 w 1714500"/>
              <a:gd name="connsiteY339" fmla="*/ 504138 h 843098"/>
              <a:gd name="connsiteX340" fmla="*/ 727127 w 1714500"/>
              <a:gd name="connsiteY340" fmla="*/ 504749 h 843098"/>
              <a:gd name="connsiteX341" fmla="*/ 728955 w 1714500"/>
              <a:gd name="connsiteY341" fmla="*/ 508949 h 843098"/>
              <a:gd name="connsiteX342" fmla="*/ 727127 w 1714500"/>
              <a:gd name="connsiteY342" fmla="*/ 510159 h 843098"/>
              <a:gd name="connsiteX343" fmla="*/ 725298 w 1714500"/>
              <a:gd name="connsiteY343" fmla="*/ 509550 h 843098"/>
              <a:gd name="connsiteX344" fmla="*/ 723469 w 1714500"/>
              <a:gd name="connsiteY344" fmla="*/ 506549 h 843098"/>
              <a:gd name="connsiteX345" fmla="*/ 1390219 w 1714500"/>
              <a:gd name="connsiteY345" fmla="*/ 491719 h 843098"/>
              <a:gd name="connsiteX346" fmla="*/ 1387095 w 1714500"/>
              <a:gd name="connsiteY346" fmla="*/ 496215 h 843098"/>
              <a:gd name="connsiteX347" fmla="*/ 1387095 w 1714500"/>
              <a:gd name="connsiteY347" fmla="*/ 498196 h 843098"/>
              <a:gd name="connsiteX348" fmla="*/ 1388923 w 1714500"/>
              <a:gd name="connsiteY348" fmla="*/ 499263 h 843098"/>
              <a:gd name="connsiteX349" fmla="*/ 1392581 w 1714500"/>
              <a:gd name="connsiteY349" fmla="*/ 499263 h 843098"/>
              <a:gd name="connsiteX350" fmla="*/ 1394105 w 1714500"/>
              <a:gd name="connsiteY350" fmla="*/ 496900 h 843098"/>
              <a:gd name="connsiteX351" fmla="*/ 1393800 w 1714500"/>
              <a:gd name="connsiteY351" fmla="*/ 494995 h 843098"/>
              <a:gd name="connsiteX352" fmla="*/ 1390219 w 1714500"/>
              <a:gd name="connsiteY352" fmla="*/ 491719 h 843098"/>
              <a:gd name="connsiteX353" fmla="*/ 726517 w 1714500"/>
              <a:gd name="connsiteY353" fmla="*/ 479699 h 843098"/>
              <a:gd name="connsiteX354" fmla="*/ 728955 w 1714500"/>
              <a:gd name="connsiteY354" fmla="*/ 480310 h 843098"/>
              <a:gd name="connsiteX355" fmla="*/ 730784 w 1714500"/>
              <a:gd name="connsiteY355" fmla="*/ 482142 h 843098"/>
              <a:gd name="connsiteX356" fmla="*/ 731622 w 1714500"/>
              <a:gd name="connsiteY356" fmla="*/ 487565 h 843098"/>
              <a:gd name="connsiteX357" fmla="*/ 728346 w 1714500"/>
              <a:gd name="connsiteY357" fmla="*/ 490696 h 843098"/>
              <a:gd name="connsiteX358" fmla="*/ 727127 w 1714500"/>
              <a:gd name="connsiteY358" fmla="*/ 490696 h 843098"/>
              <a:gd name="connsiteX359" fmla="*/ 725221 w 1714500"/>
              <a:gd name="connsiteY359" fmla="*/ 487870 h 843098"/>
              <a:gd name="connsiteX360" fmla="*/ 724688 w 1714500"/>
              <a:gd name="connsiteY360" fmla="*/ 480920 h 843098"/>
              <a:gd name="connsiteX361" fmla="*/ 1050672 w 1714500"/>
              <a:gd name="connsiteY361" fmla="*/ 477317 h 843098"/>
              <a:gd name="connsiteX362" fmla="*/ 1053720 w 1714500"/>
              <a:gd name="connsiteY362" fmla="*/ 479755 h 843098"/>
              <a:gd name="connsiteX363" fmla="*/ 1056158 w 1714500"/>
              <a:gd name="connsiteY363" fmla="*/ 509626 h 843098"/>
              <a:gd name="connsiteX364" fmla="*/ 1053720 w 1714500"/>
              <a:gd name="connsiteY364" fmla="*/ 511455 h 843098"/>
              <a:gd name="connsiteX365" fmla="*/ 1051281 w 1714500"/>
              <a:gd name="connsiteY365" fmla="*/ 510845 h 843098"/>
              <a:gd name="connsiteX366" fmla="*/ 1049910 w 1714500"/>
              <a:gd name="connsiteY366" fmla="*/ 502920 h 843098"/>
              <a:gd name="connsiteX367" fmla="*/ 1047624 w 1714500"/>
              <a:gd name="connsiteY367" fmla="*/ 480365 h 843098"/>
              <a:gd name="connsiteX368" fmla="*/ 1050672 w 1714500"/>
              <a:gd name="connsiteY368" fmla="*/ 477317 h 843098"/>
              <a:gd name="connsiteX369" fmla="*/ 1376122 w 1714500"/>
              <a:gd name="connsiteY369" fmla="*/ 476707 h 843098"/>
              <a:gd name="connsiteX370" fmla="*/ 1369416 w 1714500"/>
              <a:gd name="connsiteY370" fmla="*/ 481584 h 843098"/>
              <a:gd name="connsiteX371" fmla="*/ 1369416 w 1714500"/>
              <a:gd name="connsiteY371" fmla="*/ 484023 h 843098"/>
              <a:gd name="connsiteX372" fmla="*/ 1371245 w 1714500"/>
              <a:gd name="connsiteY372" fmla="*/ 485851 h 843098"/>
              <a:gd name="connsiteX373" fmla="*/ 1379170 w 1714500"/>
              <a:gd name="connsiteY373" fmla="*/ 480365 h 843098"/>
              <a:gd name="connsiteX374" fmla="*/ 1376122 w 1714500"/>
              <a:gd name="connsiteY374" fmla="*/ 476707 h 843098"/>
              <a:gd name="connsiteX375" fmla="*/ 717373 w 1714500"/>
              <a:gd name="connsiteY375" fmla="*/ 470541 h 843098"/>
              <a:gd name="connsiteX376" fmla="*/ 718592 w 1714500"/>
              <a:gd name="connsiteY376" fmla="*/ 470541 h 843098"/>
              <a:gd name="connsiteX377" fmla="*/ 720421 w 1714500"/>
              <a:gd name="connsiteY377" fmla="*/ 479699 h 843098"/>
              <a:gd name="connsiteX378" fmla="*/ 718592 w 1714500"/>
              <a:gd name="connsiteY378" fmla="*/ 480310 h 843098"/>
              <a:gd name="connsiteX379" fmla="*/ 717373 w 1714500"/>
              <a:gd name="connsiteY379" fmla="*/ 479088 h 843098"/>
              <a:gd name="connsiteX380" fmla="*/ 716458 w 1714500"/>
              <a:gd name="connsiteY380" fmla="*/ 474582 h 843098"/>
              <a:gd name="connsiteX381" fmla="*/ 717373 w 1714500"/>
              <a:gd name="connsiteY381" fmla="*/ 470541 h 843098"/>
              <a:gd name="connsiteX382" fmla="*/ 1068960 w 1714500"/>
              <a:gd name="connsiteY382" fmla="*/ 466954 h 843098"/>
              <a:gd name="connsiteX383" fmla="*/ 1067131 w 1714500"/>
              <a:gd name="connsiteY383" fmla="*/ 469392 h 843098"/>
              <a:gd name="connsiteX384" fmla="*/ 1069569 w 1714500"/>
              <a:gd name="connsiteY384" fmla="*/ 503530 h 843098"/>
              <a:gd name="connsiteX385" fmla="*/ 1071246 w 1714500"/>
              <a:gd name="connsiteY385" fmla="*/ 505968 h 843098"/>
              <a:gd name="connsiteX386" fmla="*/ 1073837 w 1714500"/>
              <a:gd name="connsiteY386" fmla="*/ 504749 h 843098"/>
              <a:gd name="connsiteX387" fmla="*/ 1073532 w 1714500"/>
              <a:gd name="connsiteY387" fmla="*/ 495453 h 843098"/>
              <a:gd name="connsiteX388" fmla="*/ 1071398 w 1714500"/>
              <a:gd name="connsiteY388" fmla="*/ 468783 h 843098"/>
              <a:gd name="connsiteX389" fmla="*/ 1068960 w 1714500"/>
              <a:gd name="connsiteY389" fmla="*/ 466954 h 843098"/>
              <a:gd name="connsiteX390" fmla="*/ 1048843 w 1714500"/>
              <a:gd name="connsiteY390" fmla="*/ 466285 h 843098"/>
              <a:gd name="connsiteX391" fmla="*/ 1053110 w 1714500"/>
              <a:gd name="connsiteY391" fmla="*/ 468116 h 843098"/>
              <a:gd name="connsiteX392" fmla="*/ 1053110 w 1714500"/>
              <a:gd name="connsiteY392" fmla="*/ 470557 h 843098"/>
              <a:gd name="connsiteX393" fmla="*/ 1051281 w 1714500"/>
              <a:gd name="connsiteY393" fmla="*/ 471777 h 843098"/>
              <a:gd name="connsiteX394" fmla="*/ 1048690 w 1714500"/>
              <a:gd name="connsiteY394" fmla="*/ 471319 h 843098"/>
              <a:gd name="connsiteX395" fmla="*/ 1047014 w 1714500"/>
              <a:gd name="connsiteY395" fmla="*/ 469947 h 843098"/>
              <a:gd name="connsiteX396" fmla="*/ 1046557 w 1714500"/>
              <a:gd name="connsiteY396" fmla="*/ 468726 h 843098"/>
              <a:gd name="connsiteX397" fmla="*/ 1047014 w 1714500"/>
              <a:gd name="connsiteY397" fmla="*/ 467506 h 843098"/>
              <a:gd name="connsiteX398" fmla="*/ 729565 w 1714500"/>
              <a:gd name="connsiteY398" fmla="*/ 463906 h 843098"/>
              <a:gd name="connsiteX399" fmla="*/ 730784 w 1714500"/>
              <a:gd name="connsiteY399" fmla="*/ 463906 h 843098"/>
              <a:gd name="connsiteX400" fmla="*/ 732003 w 1714500"/>
              <a:gd name="connsiteY400" fmla="*/ 466922 h 843098"/>
              <a:gd name="connsiteX401" fmla="*/ 730784 w 1714500"/>
              <a:gd name="connsiteY401" fmla="*/ 468732 h 843098"/>
              <a:gd name="connsiteX402" fmla="*/ 728346 w 1714500"/>
              <a:gd name="connsiteY402" fmla="*/ 467525 h 843098"/>
              <a:gd name="connsiteX403" fmla="*/ 728346 w 1714500"/>
              <a:gd name="connsiteY403" fmla="*/ 465112 h 843098"/>
              <a:gd name="connsiteX404" fmla="*/ 786258 w 1714500"/>
              <a:gd name="connsiteY404" fmla="*/ 463296 h 843098"/>
              <a:gd name="connsiteX405" fmla="*/ 788064 w 1714500"/>
              <a:gd name="connsiteY405" fmla="*/ 463906 h 843098"/>
              <a:gd name="connsiteX406" fmla="*/ 792889 w 1714500"/>
              <a:gd name="connsiteY406" fmla="*/ 468732 h 843098"/>
              <a:gd name="connsiteX407" fmla="*/ 792278 w 1714500"/>
              <a:gd name="connsiteY407" fmla="*/ 471145 h 843098"/>
              <a:gd name="connsiteX408" fmla="*/ 789268 w 1714500"/>
              <a:gd name="connsiteY408" fmla="*/ 470541 h 843098"/>
              <a:gd name="connsiteX409" fmla="*/ 787311 w 1714500"/>
              <a:gd name="connsiteY409" fmla="*/ 467374 h 843098"/>
              <a:gd name="connsiteX410" fmla="*/ 786258 w 1714500"/>
              <a:gd name="connsiteY410" fmla="*/ 465112 h 843098"/>
              <a:gd name="connsiteX411" fmla="*/ 1046388 w 1714500"/>
              <a:gd name="connsiteY411" fmla="*/ 452933 h 843098"/>
              <a:gd name="connsiteX412" fmla="*/ 1048792 w 1714500"/>
              <a:gd name="connsiteY412" fmla="*/ 453543 h 843098"/>
              <a:gd name="connsiteX413" fmla="*/ 1049994 w 1714500"/>
              <a:gd name="connsiteY413" fmla="*/ 454752 h 843098"/>
              <a:gd name="connsiteX414" fmla="*/ 1051205 w 1714500"/>
              <a:gd name="connsiteY414" fmla="*/ 460797 h 843098"/>
              <a:gd name="connsiteX415" fmla="*/ 1049695 w 1714500"/>
              <a:gd name="connsiteY415" fmla="*/ 462612 h 843098"/>
              <a:gd name="connsiteX416" fmla="*/ 1046388 w 1714500"/>
              <a:gd name="connsiteY416" fmla="*/ 462610 h 843098"/>
              <a:gd name="connsiteX417" fmla="*/ 1045107 w 1714500"/>
              <a:gd name="connsiteY417" fmla="*/ 459890 h 843098"/>
              <a:gd name="connsiteX418" fmla="*/ 1045185 w 1714500"/>
              <a:gd name="connsiteY418" fmla="*/ 453543 h 843098"/>
              <a:gd name="connsiteX419" fmla="*/ 726517 w 1714500"/>
              <a:gd name="connsiteY419" fmla="*/ 443789 h 843098"/>
              <a:gd name="connsiteX420" fmla="*/ 727736 w 1714500"/>
              <a:gd name="connsiteY420" fmla="*/ 443789 h 843098"/>
              <a:gd name="connsiteX421" fmla="*/ 728346 w 1714500"/>
              <a:gd name="connsiteY421" fmla="*/ 445008 h 843098"/>
              <a:gd name="connsiteX422" fmla="*/ 728727 w 1714500"/>
              <a:gd name="connsiteY422" fmla="*/ 449733 h 843098"/>
              <a:gd name="connsiteX423" fmla="*/ 727736 w 1714500"/>
              <a:gd name="connsiteY423" fmla="*/ 451714 h 843098"/>
              <a:gd name="connsiteX424" fmla="*/ 724688 w 1714500"/>
              <a:gd name="connsiteY424" fmla="*/ 451714 h 843098"/>
              <a:gd name="connsiteX425" fmla="*/ 723469 w 1714500"/>
              <a:gd name="connsiteY425" fmla="*/ 448666 h 843098"/>
              <a:gd name="connsiteX426" fmla="*/ 726517 w 1714500"/>
              <a:gd name="connsiteY426" fmla="*/ 443789 h 843098"/>
              <a:gd name="connsiteX427" fmla="*/ 1430681 w 1714500"/>
              <a:gd name="connsiteY427" fmla="*/ 442030 h 843098"/>
              <a:gd name="connsiteX428" fmla="*/ 1426719 w 1714500"/>
              <a:gd name="connsiteY428" fmla="*/ 444369 h 843098"/>
              <a:gd name="connsiteX429" fmla="*/ 1418794 w 1714500"/>
              <a:gd name="connsiteY429" fmla="*/ 455301 h 843098"/>
              <a:gd name="connsiteX430" fmla="*/ 1421156 w 1714500"/>
              <a:gd name="connsiteY430" fmla="*/ 458429 h 843098"/>
              <a:gd name="connsiteX431" fmla="*/ 1428547 w 1714500"/>
              <a:gd name="connsiteY431" fmla="*/ 458352 h 843098"/>
              <a:gd name="connsiteX432" fmla="*/ 1430224 w 1714500"/>
              <a:gd name="connsiteY432" fmla="*/ 453783 h 843098"/>
              <a:gd name="connsiteX433" fmla="*/ 1432815 w 1714500"/>
              <a:gd name="connsiteY433" fmla="*/ 443765 h 843098"/>
              <a:gd name="connsiteX434" fmla="*/ 1430681 w 1714500"/>
              <a:gd name="connsiteY434" fmla="*/ 442030 h 843098"/>
              <a:gd name="connsiteX435" fmla="*/ 1533399 w 1714500"/>
              <a:gd name="connsiteY435" fmla="*/ 441351 h 843098"/>
              <a:gd name="connsiteX436" fmla="*/ 1542543 w 1714500"/>
              <a:gd name="connsiteY436" fmla="*/ 446180 h 843098"/>
              <a:gd name="connsiteX437" fmla="*/ 1541323 w 1714500"/>
              <a:gd name="connsiteY437" fmla="*/ 448595 h 843098"/>
              <a:gd name="connsiteX438" fmla="*/ 1534008 w 1714500"/>
              <a:gd name="connsiteY438" fmla="*/ 449199 h 843098"/>
              <a:gd name="connsiteX439" fmla="*/ 1525474 w 1714500"/>
              <a:gd name="connsiteY439" fmla="*/ 444369 h 843098"/>
              <a:gd name="connsiteX440" fmla="*/ 1533399 w 1714500"/>
              <a:gd name="connsiteY440" fmla="*/ 441351 h 843098"/>
              <a:gd name="connsiteX441" fmla="*/ 729565 w 1714500"/>
              <a:gd name="connsiteY441" fmla="*/ 432207 h 843098"/>
              <a:gd name="connsiteX442" fmla="*/ 731394 w 1714500"/>
              <a:gd name="connsiteY442" fmla="*/ 433426 h 843098"/>
              <a:gd name="connsiteX443" fmla="*/ 731851 w 1714500"/>
              <a:gd name="connsiteY443" fmla="*/ 435864 h 843098"/>
              <a:gd name="connsiteX444" fmla="*/ 731394 w 1714500"/>
              <a:gd name="connsiteY444" fmla="*/ 438303 h 843098"/>
              <a:gd name="connsiteX445" fmla="*/ 729565 w 1714500"/>
              <a:gd name="connsiteY445" fmla="*/ 439522 h 843098"/>
              <a:gd name="connsiteX446" fmla="*/ 725907 w 1714500"/>
              <a:gd name="connsiteY446" fmla="*/ 438912 h 843098"/>
              <a:gd name="connsiteX447" fmla="*/ 725298 w 1714500"/>
              <a:gd name="connsiteY447" fmla="*/ 437083 h 843098"/>
              <a:gd name="connsiteX448" fmla="*/ 729565 w 1714500"/>
              <a:gd name="connsiteY448" fmla="*/ 432207 h 843098"/>
              <a:gd name="connsiteX449" fmla="*/ 720421 w 1714500"/>
              <a:gd name="connsiteY449" fmla="*/ 377952 h 843098"/>
              <a:gd name="connsiteX450" fmla="*/ 719202 w 1714500"/>
              <a:gd name="connsiteY450" fmla="*/ 379781 h 843098"/>
              <a:gd name="connsiteX451" fmla="*/ 719202 w 1714500"/>
              <a:gd name="connsiteY451" fmla="*/ 399288 h 843098"/>
              <a:gd name="connsiteX452" fmla="*/ 725298 w 1714500"/>
              <a:gd name="connsiteY452" fmla="*/ 400507 h 843098"/>
              <a:gd name="connsiteX453" fmla="*/ 726517 w 1714500"/>
              <a:gd name="connsiteY453" fmla="*/ 399898 h 843098"/>
              <a:gd name="connsiteX454" fmla="*/ 728955 w 1714500"/>
              <a:gd name="connsiteY454" fmla="*/ 394335 h 843098"/>
              <a:gd name="connsiteX455" fmla="*/ 727736 w 1714500"/>
              <a:gd name="connsiteY455" fmla="*/ 386487 h 843098"/>
              <a:gd name="connsiteX456" fmla="*/ 724688 w 1714500"/>
              <a:gd name="connsiteY456" fmla="*/ 383439 h 843098"/>
              <a:gd name="connsiteX457" fmla="*/ 724688 w 1714500"/>
              <a:gd name="connsiteY457" fmla="*/ 379171 h 843098"/>
              <a:gd name="connsiteX458" fmla="*/ 722250 w 1714500"/>
              <a:gd name="connsiteY458" fmla="*/ 377952 h 843098"/>
              <a:gd name="connsiteX459" fmla="*/ 19533 w 1714500"/>
              <a:gd name="connsiteY459" fmla="*/ 284607 h 843098"/>
              <a:gd name="connsiteX460" fmla="*/ 13895 w 1714500"/>
              <a:gd name="connsiteY460" fmla="*/ 287274 h 843098"/>
              <a:gd name="connsiteX461" fmla="*/ 12828 w 1714500"/>
              <a:gd name="connsiteY461" fmla="*/ 291313 h 843098"/>
              <a:gd name="connsiteX462" fmla="*/ 27458 w 1714500"/>
              <a:gd name="connsiteY462" fmla="*/ 294970 h 843098"/>
              <a:gd name="connsiteX463" fmla="*/ 29211 w 1714500"/>
              <a:gd name="connsiteY463" fmla="*/ 292989 h 843098"/>
              <a:gd name="connsiteX464" fmla="*/ 30506 w 1714500"/>
              <a:gd name="connsiteY464" fmla="*/ 288265 h 843098"/>
              <a:gd name="connsiteX465" fmla="*/ 29896 w 1714500"/>
              <a:gd name="connsiteY465" fmla="*/ 285217 h 843098"/>
              <a:gd name="connsiteX466" fmla="*/ 19533 w 1714500"/>
              <a:gd name="connsiteY466" fmla="*/ 284607 h 843098"/>
              <a:gd name="connsiteX467" fmla="*/ 1561245 w 1714500"/>
              <a:gd name="connsiteY467" fmla="*/ 283670 h 843098"/>
              <a:gd name="connsiteX468" fmla="*/ 1561359 w 1714500"/>
              <a:gd name="connsiteY468" fmla="*/ 284032 h 843098"/>
              <a:gd name="connsiteX469" fmla="*/ 1561201 w 1714500"/>
              <a:gd name="connsiteY469" fmla="*/ 283873 h 843098"/>
              <a:gd name="connsiteX470" fmla="*/ 14678 w 1714500"/>
              <a:gd name="connsiteY470" fmla="*/ 268224 h 843098"/>
              <a:gd name="connsiteX471" fmla="*/ 74298 w 1714500"/>
              <a:gd name="connsiteY471" fmla="*/ 274144 h 843098"/>
              <a:gd name="connsiteX472" fmla="*/ 112843 w 1714500"/>
              <a:gd name="connsiteY472" fmla="*/ 291922 h 843098"/>
              <a:gd name="connsiteX473" fmla="*/ 127459 w 1714500"/>
              <a:gd name="connsiteY473" fmla="*/ 317526 h 843098"/>
              <a:gd name="connsiteX474" fmla="*/ 134310 w 1714500"/>
              <a:gd name="connsiteY474" fmla="*/ 329718 h 843098"/>
              <a:gd name="connsiteX475" fmla="*/ 140248 w 1714500"/>
              <a:gd name="connsiteY475" fmla="*/ 334594 h 843098"/>
              <a:gd name="connsiteX476" fmla="*/ 186337 w 1714500"/>
              <a:gd name="connsiteY476" fmla="*/ 337033 h 843098"/>
              <a:gd name="connsiteX477" fmla="*/ 251181 w 1714500"/>
              <a:gd name="connsiteY477" fmla="*/ 343129 h 843098"/>
              <a:gd name="connsiteX478" fmla="*/ 285319 w 1714500"/>
              <a:gd name="connsiteY478" fmla="*/ 350444 h 843098"/>
              <a:gd name="connsiteX479" fmla="*/ 321895 w 1714500"/>
              <a:gd name="connsiteY479" fmla="*/ 357150 h 843098"/>
              <a:gd name="connsiteX480" fmla="*/ 337745 w 1714500"/>
              <a:gd name="connsiteY480" fmla="*/ 365074 h 843098"/>
              <a:gd name="connsiteX481" fmla="*/ 348108 w 1714500"/>
              <a:gd name="connsiteY481" fmla="*/ 372390 h 843098"/>
              <a:gd name="connsiteX482" fmla="*/ 307874 w 1714500"/>
              <a:gd name="connsiteY482" fmla="*/ 369951 h 843098"/>
              <a:gd name="connsiteX483" fmla="*/ 272365 w 1714500"/>
              <a:gd name="connsiteY483" fmla="*/ 366675 h 843098"/>
              <a:gd name="connsiteX484" fmla="*/ 252400 w 1714500"/>
              <a:gd name="connsiteY484" fmla="*/ 365684 h 843098"/>
              <a:gd name="connsiteX485" fmla="*/ 246914 w 1714500"/>
              <a:gd name="connsiteY485" fmla="*/ 366903 h 843098"/>
              <a:gd name="connsiteX486" fmla="*/ 211557 w 1714500"/>
              <a:gd name="connsiteY486" fmla="*/ 371628 h 843098"/>
              <a:gd name="connsiteX487" fmla="*/ 157913 w 1714500"/>
              <a:gd name="connsiteY487" fmla="*/ 384582 h 843098"/>
              <a:gd name="connsiteX488" fmla="*/ 151819 w 1714500"/>
              <a:gd name="connsiteY488" fmla="*/ 432130 h 843098"/>
              <a:gd name="connsiteX489" fmla="*/ 126160 w 1714500"/>
              <a:gd name="connsiteY489" fmla="*/ 488976 h 843098"/>
              <a:gd name="connsiteX490" fmla="*/ 57998 w 1714500"/>
              <a:gd name="connsiteY490" fmla="*/ 559537 h 843098"/>
              <a:gd name="connsiteX491" fmla="*/ 0 w 1714500"/>
              <a:gd name="connsiteY491" fmla="*/ 605349 h 843098"/>
              <a:gd name="connsiteX492" fmla="*/ 0 w 1714500"/>
              <a:gd name="connsiteY492" fmla="*/ 524487 h 843098"/>
              <a:gd name="connsiteX493" fmla="*/ 9780 w 1714500"/>
              <a:gd name="connsiteY493" fmla="*/ 515036 h 843098"/>
              <a:gd name="connsiteX494" fmla="*/ 50623 w 1714500"/>
              <a:gd name="connsiteY494" fmla="*/ 471145 h 843098"/>
              <a:gd name="connsiteX495" fmla="*/ 76226 w 1714500"/>
              <a:gd name="connsiteY495" fmla="*/ 419938 h 843098"/>
              <a:gd name="connsiteX496" fmla="*/ 75007 w 1714500"/>
              <a:gd name="connsiteY496" fmla="*/ 389458 h 843098"/>
              <a:gd name="connsiteX497" fmla="*/ 4713 w 1714500"/>
              <a:gd name="connsiteY497" fmla="*/ 414547 h 843098"/>
              <a:gd name="connsiteX498" fmla="*/ 0 w 1714500"/>
              <a:gd name="connsiteY498" fmla="*/ 416293 h 843098"/>
              <a:gd name="connsiteX499" fmla="*/ 0 w 1714500"/>
              <a:gd name="connsiteY499" fmla="*/ 371125 h 843098"/>
              <a:gd name="connsiteX500" fmla="*/ 9780 w 1714500"/>
              <a:gd name="connsiteY500" fmla="*/ 369951 h 843098"/>
              <a:gd name="connsiteX501" fmla="*/ 29896 w 1714500"/>
              <a:gd name="connsiteY501" fmla="*/ 362026 h 843098"/>
              <a:gd name="connsiteX502" fmla="*/ 45746 w 1714500"/>
              <a:gd name="connsiteY502" fmla="*/ 358826 h 843098"/>
              <a:gd name="connsiteX503" fmla="*/ 65253 w 1714500"/>
              <a:gd name="connsiteY503" fmla="*/ 354711 h 843098"/>
              <a:gd name="connsiteX504" fmla="*/ 66472 w 1714500"/>
              <a:gd name="connsiteY504" fmla="*/ 344958 h 843098"/>
              <a:gd name="connsiteX505" fmla="*/ 52452 w 1714500"/>
              <a:gd name="connsiteY505" fmla="*/ 337642 h 843098"/>
              <a:gd name="connsiteX506" fmla="*/ 23800 w 1714500"/>
              <a:gd name="connsiteY506" fmla="*/ 328498 h 843098"/>
              <a:gd name="connsiteX507" fmla="*/ 11913 w 1714500"/>
              <a:gd name="connsiteY507" fmla="*/ 326746 h 843098"/>
              <a:gd name="connsiteX508" fmla="*/ 0 w 1714500"/>
              <a:gd name="connsiteY508" fmla="*/ 327112 h 843098"/>
              <a:gd name="connsiteX509" fmla="*/ 0 w 1714500"/>
              <a:gd name="connsiteY509" fmla="*/ 268868 h 843098"/>
              <a:gd name="connsiteX510" fmla="*/ 1189051 w 1714500"/>
              <a:gd name="connsiteY510" fmla="*/ 228600 h 843098"/>
              <a:gd name="connsiteX511" fmla="*/ 1164057 w 1714500"/>
              <a:gd name="connsiteY511" fmla="*/ 232867 h 843098"/>
              <a:gd name="connsiteX512" fmla="*/ 1142721 w 1714500"/>
              <a:gd name="connsiteY512" fmla="*/ 239573 h 843098"/>
              <a:gd name="connsiteX513" fmla="*/ 1138454 w 1714500"/>
              <a:gd name="connsiteY513" fmla="*/ 246888 h 843098"/>
              <a:gd name="connsiteX514" fmla="*/ 1126872 w 1714500"/>
              <a:gd name="connsiteY514" fmla="*/ 244450 h 843098"/>
              <a:gd name="connsiteX515" fmla="*/ 1105460 w 1714500"/>
              <a:gd name="connsiteY515" fmla="*/ 246279 h 843098"/>
              <a:gd name="connsiteX516" fmla="*/ 1088391 w 1714500"/>
              <a:gd name="connsiteY516" fmla="*/ 256032 h 843098"/>
              <a:gd name="connsiteX517" fmla="*/ 1079247 w 1714500"/>
              <a:gd name="connsiteY517" fmla="*/ 353568 h 843098"/>
              <a:gd name="connsiteX518" fmla="*/ 1074370 w 1714500"/>
              <a:gd name="connsiteY518" fmla="*/ 355397 h 843098"/>
              <a:gd name="connsiteX519" fmla="*/ 1073151 w 1714500"/>
              <a:gd name="connsiteY519" fmla="*/ 385877 h 843098"/>
              <a:gd name="connsiteX520" fmla="*/ 1075589 w 1714500"/>
              <a:gd name="connsiteY520" fmla="*/ 436474 h 843098"/>
              <a:gd name="connsiteX521" fmla="*/ 1079247 w 1714500"/>
              <a:gd name="connsiteY521" fmla="*/ 487071 h 843098"/>
              <a:gd name="connsiteX522" fmla="*/ 1084123 w 1714500"/>
              <a:gd name="connsiteY522" fmla="*/ 579044 h 843098"/>
              <a:gd name="connsiteX523" fmla="*/ 1100583 w 1714500"/>
              <a:gd name="connsiteY523" fmla="*/ 670484 h 843098"/>
              <a:gd name="connsiteX524" fmla="*/ 1106679 w 1714500"/>
              <a:gd name="connsiteY524" fmla="*/ 686943 h 843098"/>
              <a:gd name="connsiteX525" fmla="*/ 1112165 w 1714500"/>
              <a:gd name="connsiteY525" fmla="*/ 686943 h 843098"/>
              <a:gd name="connsiteX526" fmla="*/ 1113994 w 1714500"/>
              <a:gd name="connsiteY526" fmla="*/ 680237 h 843098"/>
              <a:gd name="connsiteX527" fmla="*/ 1132282 w 1714500"/>
              <a:gd name="connsiteY527" fmla="*/ 649148 h 843098"/>
              <a:gd name="connsiteX528" fmla="*/ 1134873 w 1714500"/>
              <a:gd name="connsiteY528" fmla="*/ 646938 h 843098"/>
              <a:gd name="connsiteX529" fmla="*/ 1136549 w 1714500"/>
              <a:gd name="connsiteY529" fmla="*/ 646100 h 843098"/>
              <a:gd name="connsiteX530" fmla="*/ 1140816 w 1714500"/>
              <a:gd name="connsiteY530" fmla="*/ 647319 h 843098"/>
              <a:gd name="connsiteX531" fmla="*/ 1148741 w 1714500"/>
              <a:gd name="connsiteY531" fmla="*/ 638175 h 843098"/>
              <a:gd name="connsiteX532" fmla="*/ 1157885 w 1714500"/>
              <a:gd name="connsiteY532" fmla="*/ 626593 h 843098"/>
              <a:gd name="connsiteX533" fmla="*/ 1182498 w 1714500"/>
              <a:gd name="connsiteY533" fmla="*/ 602971 h 843098"/>
              <a:gd name="connsiteX534" fmla="*/ 1213968 w 1714500"/>
              <a:gd name="connsiteY534" fmla="*/ 578434 h 843098"/>
              <a:gd name="connsiteX535" fmla="*/ 1275597 w 1714500"/>
              <a:gd name="connsiteY535" fmla="*/ 537058 h 843098"/>
              <a:gd name="connsiteX536" fmla="*/ 1288708 w 1714500"/>
              <a:gd name="connsiteY536" fmla="*/ 530266 h 843098"/>
              <a:gd name="connsiteX537" fmla="*/ 1303649 w 1714500"/>
              <a:gd name="connsiteY537" fmla="*/ 521132 h 843098"/>
              <a:gd name="connsiteX538" fmla="*/ 1324381 w 1714500"/>
              <a:gd name="connsiteY538" fmla="*/ 498577 h 843098"/>
              <a:gd name="connsiteX539" fmla="*/ 1329860 w 1714500"/>
              <a:gd name="connsiteY539" fmla="*/ 497967 h 843098"/>
              <a:gd name="connsiteX540" fmla="*/ 1334098 w 1714500"/>
              <a:gd name="connsiteY540" fmla="*/ 496748 h 843098"/>
              <a:gd name="connsiteX541" fmla="*/ 1338260 w 1714500"/>
              <a:gd name="connsiteY541" fmla="*/ 496748 h 843098"/>
              <a:gd name="connsiteX542" fmla="*/ 1340155 w 1714500"/>
              <a:gd name="connsiteY542" fmla="*/ 498577 h 843098"/>
              <a:gd name="connsiteX543" fmla="*/ 1339546 w 1714500"/>
              <a:gd name="connsiteY543" fmla="*/ 503454 h 843098"/>
              <a:gd name="connsiteX544" fmla="*/ 1339395 w 1714500"/>
              <a:gd name="connsiteY544" fmla="*/ 506273 h 843098"/>
              <a:gd name="connsiteX545" fmla="*/ 1340155 w 1714500"/>
              <a:gd name="connsiteY545" fmla="*/ 507721 h 843098"/>
              <a:gd name="connsiteX546" fmla="*/ 1342899 w 1714500"/>
              <a:gd name="connsiteY546" fmla="*/ 507416 h 843098"/>
              <a:gd name="connsiteX547" fmla="*/ 1347471 w 1714500"/>
              <a:gd name="connsiteY547" fmla="*/ 505282 h 843098"/>
              <a:gd name="connsiteX548" fmla="*/ 1351586 w 1714500"/>
              <a:gd name="connsiteY548" fmla="*/ 502692 h 843098"/>
              <a:gd name="connsiteX549" fmla="*/ 1352957 w 1714500"/>
              <a:gd name="connsiteY549" fmla="*/ 501015 h 843098"/>
              <a:gd name="connsiteX550" fmla="*/ 1351738 w 1714500"/>
              <a:gd name="connsiteY550" fmla="*/ 498805 h 843098"/>
              <a:gd name="connsiteX551" fmla="*/ 1350519 w 1714500"/>
              <a:gd name="connsiteY551" fmla="*/ 494310 h 843098"/>
              <a:gd name="connsiteX552" fmla="*/ 1354176 w 1714500"/>
              <a:gd name="connsiteY552" fmla="*/ 487055 h 843098"/>
              <a:gd name="connsiteX553" fmla="*/ 1352424 w 1714500"/>
              <a:gd name="connsiteY553" fmla="*/ 485775 h 843098"/>
              <a:gd name="connsiteX554" fmla="*/ 1335964 w 1714500"/>
              <a:gd name="connsiteY554" fmla="*/ 488823 h 843098"/>
              <a:gd name="connsiteX555" fmla="*/ 1332154 w 1714500"/>
              <a:gd name="connsiteY555" fmla="*/ 491643 h 843098"/>
              <a:gd name="connsiteX556" fmla="*/ 1329259 w 1714500"/>
              <a:gd name="connsiteY556" fmla="*/ 493090 h 843098"/>
              <a:gd name="connsiteX557" fmla="*/ 1328649 w 1714500"/>
              <a:gd name="connsiteY557" fmla="*/ 491871 h 843098"/>
              <a:gd name="connsiteX558" fmla="*/ 1347547 w 1714500"/>
              <a:gd name="connsiteY558" fmla="*/ 455341 h 843098"/>
              <a:gd name="connsiteX559" fmla="*/ 1368273 w 1714500"/>
              <a:gd name="connsiteY559" fmla="*/ 376733 h 843098"/>
              <a:gd name="connsiteX560" fmla="*/ 1352424 w 1714500"/>
              <a:gd name="connsiteY560" fmla="*/ 320040 h 843098"/>
              <a:gd name="connsiteX561" fmla="*/ 1278053 w 1714500"/>
              <a:gd name="connsiteY561" fmla="*/ 258471 h 843098"/>
              <a:gd name="connsiteX562" fmla="*/ 1229894 w 1714500"/>
              <a:gd name="connsiteY562" fmla="*/ 235992 h 843098"/>
              <a:gd name="connsiteX563" fmla="*/ 1189051 w 1714500"/>
              <a:gd name="connsiteY563" fmla="*/ 228600 h 843098"/>
              <a:gd name="connsiteX564" fmla="*/ 1691285 w 1714500"/>
              <a:gd name="connsiteY564" fmla="*/ 163830 h 843098"/>
              <a:gd name="connsiteX565" fmla="*/ 1689380 w 1714500"/>
              <a:gd name="connsiteY565" fmla="*/ 163983 h 843098"/>
              <a:gd name="connsiteX566" fmla="*/ 1688771 w 1714500"/>
              <a:gd name="connsiteY566" fmla="*/ 165202 h 843098"/>
              <a:gd name="connsiteX567" fmla="*/ 1689380 w 1714500"/>
              <a:gd name="connsiteY567" fmla="*/ 167031 h 843098"/>
              <a:gd name="connsiteX568" fmla="*/ 1693647 w 1714500"/>
              <a:gd name="connsiteY568" fmla="*/ 167640 h 843098"/>
              <a:gd name="connsiteX569" fmla="*/ 1694866 w 1714500"/>
              <a:gd name="connsiteY569" fmla="*/ 167031 h 843098"/>
              <a:gd name="connsiteX570" fmla="*/ 1694866 w 1714500"/>
              <a:gd name="connsiteY570" fmla="*/ 165202 h 843098"/>
              <a:gd name="connsiteX571" fmla="*/ 1693647 w 1714500"/>
              <a:gd name="connsiteY571" fmla="*/ 164592 h 843098"/>
              <a:gd name="connsiteX572" fmla="*/ 1691285 w 1714500"/>
              <a:gd name="connsiteY572" fmla="*/ 163830 h 843098"/>
              <a:gd name="connsiteX573" fmla="*/ 1157885 w 1714500"/>
              <a:gd name="connsiteY573" fmla="*/ 155448 h 843098"/>
              <a:gd name="connsiteX574" fmla="*/ 1154837 w 1714500"/>
              <a:gd name="connsiteY574" fmla="*/ 158496 h 843098"/>
              <a:gd name="connsiteX575" fmla="*/ 1158495 w 1714500"/>
              <a:gd name="connsiteY575" fmla="*/ 160325 h 843098"/>
              <a:gd name="connsiteX576" fmla="*/ 1160323 w 1714500"/>
              <a:gd name="connsiteY576" fmla="*/ 159715 h 843098"/>
              <a:gd name="connsiteX577" fmla="*/ 1157885 w 1714500"/>
              <a:gd name="connsiteY577" fmla="*/ 155448 h 843098"/>
              <a:gd name="connsiteX578" fmla="*/ 884937 w 1714500"/>
              <a:gd name="connsiteY578" fmla="*/ 153619 h 843098"/>
              <a:gd name="connsiteX579" fmla="*/ 886765 w 1714500"/>
              <a:gd name="connsiteY579" fmla="*/ 154229 h 843098"/>
              <a:gd name="connsiteX580" fmla="*/ 887528 w 1714500"/>
              <a:gd name="connsiteY580" fmla="*/ 156474 h 843098"/>
              <a:gd name="connsiteX581" fmla="*/ 887375 w 1714500"/>
              <a:gd name="connsiteY581" fmla="*/ 157821 h 843098"/>
              <a:gd name="connsiteX582" fmla="*/ 885546 w 1714500"/>
              <a:gd name="connsiteY582" fmla="*/ 159030 h 843098"/>
              <a:gd name="connsiteX583" fmla="*/ 883718 w 1714500"/>
              <a:gd name="connsiteY583" fmla="*/ 158420 h 843098"/>
              <a:gd name="connsiteX584" fmla="*/ 883108 w 1714500"/>
              <a:gd name="connsiteY584" fmla="*/ 156624 h 843098"/>
              <a:gd name="connsiteX585" fmla="*/ 766065 w 1714500"/>
              <a:gd name="connsiteY585" fmla="*/ 148743 h 843098"/>
              <a:gd name="connsiteX586" fmla="*/ 760731 w 1714500"/>
              <a:gd name="connsiteY586" fmla="*/ 151410 h 843098"/>
              <a:gd name="connsiteX587" fmla="*/ 758140 w 1714500"/>
              <a:gd name="connsiteY587" fmla="*/ 159106 h 843098"/>
              <a:gd name="connsiteX588" fmla="*/ 754482 w 1714500"/>
              <a:gd name="connsiteY588" fmla="*/ 198120 h 843098"/>
              <a:gd name="connsiteX589" fmla="*/ 747167 w 1714500"/>
              <a:gd name="connsiteY589" fmla="*/ 226771 h 843098"/>
              <a:gd name="connsiteX590" fmla="*/ 744128 w 1714500"/>
              <a:gd name="connsiteY590" fmla="*/ 230734 h 843098"/>
              <a:gd name="connsiteX591" fmla="*/ 741147 w 1714500"/>
              <a:gd name="connsiteY591" fmla="*/ 236525 h 843098"/>
              <a:gd name="connsiteX592" fmla="*/ 741528 w 1714500"/>
              <a:gd name="connsiteY592" fmla="*/ 238963 h 843098"/>
              <a:gd name="connsiteX593" fmla="*/ 742366 w 1714500"/>
              <a:gd name="connsiteY593" fmla="*/ 241402 h 843098"/>
              <a:gd name="connsiteX594" fmla="*/ 750748 w 1714500"/>
              <a:gd name="connsiteY594" fmla="*/ 243535 h 843098"/>
              <a:gd name="connsiteX595" fmla="*/ 760045 w 1714500"/>
              <a:gd name="connsiteY595" fmla="*/ 247498 h 843098"/>
              <a:gd name="connsiteX596" fmla="*/ 773380 w 1714500"/>
              <a:gd name="connsiteY596" fmla="*/ 263910 h 843098"/>
              <a:gd name="connsiteX597" fmla="*/ 775742 w 1714500"/>
              <a:gd name="connsiteY597" fmla="*/ 265816 h 843098"/>
              <a:gd name="connsiteX598" fmla="*/ 777647 w 1714500"/>
              <a:gd name="connsiteY598" fmla="*/ 266349 h 843098"/>
              <a:gd name="connsiteX599" fmla="*/ 785572 w 1714500"/>
              <a:gd name="connsiteY599" fmla="*/ 260862 h 843098"/>
              <a:gd name="connsiteX600" fmla="*/ 798983 w 1714500"/>
              <a:gd name="connsiteY600" fmla="*/ 247447 h 843098"/>
              <a:gd name="connsiteX601" fmla="*/ 808737 w 1714500"/>
              <a:gd name="connsiteY601" fmla="*/ 230373 h 843098"/>
              <a:gd name="connsiteX602" fmla="*/ 815138 w 1714500"/>
              <a:gd name="connsiteY602" fmla="*/ 218406 h 843098"/>
              <a:gd name="connsiteX603" fmla="*/ 817881 w 1714500"/>
              <a:gd name="connsiteY603" fmla="*/ 213300 h 843098"/>
              <a:gd name="connsiteX604" fmla="*/ 819710 w 1714500"/>
              <a:gd name="connsiteY604" fmla="*/ 196901 h 843098"/>
              <a:gd name="connsiteX605" fmla="*/ 800202 w 1714500"/>
              <a:gd name="connsiteY605" fmla="*/ 156667 h 843098"/>
              <a:gd name="connsiteX606" fmla="*/ 766065 w 1714500"/>
              <a:gd name="connsiteY606" fmla="*/ 148743 h 843098"/>
              <a:gd name="connsiteX607" fmla="*/ 1714500 w 1714500"/>
              <a:gd name="connsiteY607" fmla="*/ 132974 h 843098"/>
              <a:gd name="connsiteX608" fmla="*/ 1714500 w 1714500"/>
              <a:gd name="connsiteY608" fmla="*/ 276507 h 843098"/>
              <a:gd name="connsiteX609" fmla="*/ 1713741 w 1714500"/>
              <a:gd name="connsiteY609" fmla="*/ 276714 h 843098"/>
              <a:gd name="connsiteX610" fmla="*/ 1699721 w 1714500"/>
              <a:gd name="connsiteY610" fmla="*/ 290739 h 843098"/>
              <a:gd name="connsiteX611" fmla="*/ 1693322 w 1714500"/>
              <a:gd name="connsiteY611" fmla="*/ 292188 h 843098"/>
              <a:gd name="connsiteX612" fmla="*/ 1683264 w 1714500"/>
              <a:gd name="connsiteY612" fmla="*/ 296837 h 843098"/>
              <a:gd name="connsiteX613" fmla="*/ 1672902 w 1714500"/>
              <a:gd name="connsiteY613" fmla="*/ 310252 h 843098"/>
              <a:gd name="connsiteX614" fmla="*/ 1640598 w 1714500"/>
              <a:gd name="connsiteY614" fmla="*/ 340742 h 843098"/>
              <a:gd name="connsiteX615" fmla="*/ 1623302 w 1714500"/>
              <a:gd name="connsiteY615" fmla="*/ 363075 h 843098"/>
              <a:gd name="connsiteX616" fmla="*/ 1617435 w 1714500"/>
              <a:gd name="connsiteY616" fmla="*/ 380378 h 843098"/>
              <a:gd name="connsiteX617" fmla="*/ 1618731 w 1714500"/>
              <a:gd name="connsiteY617" fmla="*/ 386476 h 843098"/>
              <a:gd name="connsiteX618" fmla="*/ 1622312 w 1714500"/>
              <a:gd name="connsiteY618" fmla="*/ 392574 h 843098"/>
              <a:gd name="connsiteX619" fmla="*/ 1641435 w 1714500"/>
              <a:gd name="connsiteY619" fmla="*/ 401644 h 843098"/>
              <a:gd name="connsiteX620" fmla="*/ 1682045 w 1714500"/>
              <a:gd name="connsiteY620" fmla="*/ 410257 h 843098"/>
              <a:gd name="connsiteX621" fmla="*/ 1714500 w 1714500"/>
              <a:gd name="connsiteY621" fmla="*/ 413899 h 843098"/>
              <a:gd name="connsiteX622" fmla="*/ 1714500 w 1714500"/>
              <a:gd name="connsiteY622" fmla="*/ 504116 h 843098"/>
              <a:gd name="connsiteX623" fmla="*/ 1710693 w 1714500"/>
              <a:gd name="connsiteY623" fmla="*/ 502848 h 843098"/>
              <a:gd name="connsiteX624" fmla="*/ 1695683 w 1714500"/>
              <a:gd name="connsiteY624" fmla="*/ 503000 h 843098"/>
              <a:gd name="connsiteX625" fmla="*/ 1667417 w 1714500"/>
              <a:gd name="connsiteY625" fmla="*/ 502239 h 843098"/>
              <a:gd name="connsiteX626" fmla="*/ 1618121 w 1714500"/>
              <a:gd name="connsiteY626" fmla="*/ 495082 h 843098"/>
              <a:gd name="connsiteX627" fmla="*/ 1594883 w 1714500"/>
              <a:gd name="connsiteY627" fmla="*/ 490667 h 843098"/>
              <a:gd name="connsiteX628" fmla="*/ 1582083 w 1714500"/>
              <a:gd name="connsiteY628" fmla="*/ 485185 h 843098"/>
              <a:gd name="connsiteX629" fmla="*/ 1575378 w 1714500"/>
              <a:gd name="connsiteY629" fmla="*/ 476050 h 843098"/>
              <a:gd name="connsiteX630" fmla="*/ 1559530 w 1714500"/>
              <a:gd name="connsiteY630" fmla="*/ 465087 h 843098"/>
              <a:gd name="connsiteX631" fmla="*/ 1555348 w 1714500"/>
              <a:gd name="connsiteY631" fmla="*/ 458866 h 843098"/>
              <a:gd name="connsiteX632" fmla="*/ 1542543 w 1714500"/>
              <a:gd name="connsiteY632" fmla="*/ 460858 h 843098"/>
              <a:gd name="connsiteX633" fmla="*/ 1535837 w 1714500"/>
              <a:gd name="connsiteY633" fmla="*/ 463234 h 843098"/>
              <a:gd name="connsiteX634" fmla="*/ 1534618 w 1714500"/>
              <a:gd name="connsiteY634" fmla="*/ 462624 h 843098"/>
              <a:gd name="connsiteX635" fmla="*/ 1534008 w 1714500"/>
              <a:gd name="connsiteY635" fmla="*/ 460183 h 843098"/>
              <a:gd name="connsiteX636" fmla="*/ 1537056 w 1714500"/>
              <a:gd name="connsiteY636" fmla="*/ 455073 h 843098"/>
              <a:gd name="connsiteX637" fmla="*/ 1543762 w 1714500"/>
              <a:gd name="connsiteY637" fmla="*/ 450420 h 843098"/>
              <a:gd name="connsiteX638" fmla="*/ 1546810 w 1714500"/>
              <a:gd name="connsiteY638" fmla="*/ 452250 h 843098"/>
              <a:gd name="connsiteX639" fmla="*/ 1549401 w 1714500"/>
              <a:gd name="connsiteY639" fmla="*/ 454166 h 843098"/>
              <a:gd name="connsiteX640" fmla="*/ 1551077 w 1714500"/>
              <a:gd name="connsiteY640" fmla="*/ 454762 h 843098"/>
              <a:gd name="connsiteX641" fmla="*/ 1551761 w 1714500"/>
              <a:gd name="connsiteY641" fmla="*/ 453531 h 843098"/>
              <a:gd name="connsiteX642" fmla="*/ 1533321 w 1714500"/>
              <a:gd name="connsiteY642" fmla="*/ 426107 h 843098"/>
              <a:gd name="connsiteX643" fmla="*/ 1529587 w 1714500"/>
              <a:gd name="connsiteY643" fmla="*/ 416355 h 843098"/>
              <a:gd name="connsiteX644" fmla="*/ 1525397 w 1714500"/>
              <a:gd name="connsiteY644" fmla="*/ 399281 h 843098"/>
              <a:gd name="connsiteX645" fmla="*/ 1520521 w 1714500"/>
              <a:gd name="connsiteY645" fmla="*/ 362694 h 843098"/>
              <a:gd name="connsiteX646" fmla="*/ 1522349 w 1714500"/>
              <a:gd name="connsiteY646" fmla="*/ 349889 h 843098"/>
              <a:gd name="connsiteX647" fmla="*/ 1529664 w 1714500"/>
              <a:gd name="connsiteY647" fmla="*/ 348669 h 843098"/>
              <a:gd name="connsiteX648" fmla="*/ 1529511 w 1714500"/>
              <a:gd name="connsiteY648" fmla="*/ 345315 h 843098"/>
              <a:gd name="connsiteX649" fmla="*/ 1530273 w 1714500"/>
              <a:gd name="connsiteY649" fmla="*/ 340132 h 843098"/>
              <a:gd name="connsiteX650" fmla="*/ 1533321 w 1714500"/>
              <a:gd name="connsiteY650" fmla="*/ 338912 h 843098"/>
              <a:gd name="connsiteX651" fmla="*/ 1533778 w 1714500"/>
              <a:gd name="connsiteY651" fmla="*/ 335635 h 843098"/>
              <a:gd name="connsiteX652" fmla="*/ 1533321 w 1714500"/>
              <a:gd name="connsiteY652" fmla="*/ 330985 h 843098"/>
              <a:gd name="connsiteX653" fmla="*/ 1532559 w 1714500"/>
              <a:gd name="connsiteY653" fmla="*/ 326259 h 843098"/>
              <a:gd name="connsiteX654" fmla="*/ 1532711 w 1714500"/>
              <a:gd name="connsiteY654" fmla="*/ 324278 h 843098"/>
              <a:gd name="connsiteX655" fmla="*/ 1533321 w 1714500"/>
              <a:gd name="connsiteY655" fmla="*/ 323744 h 843098"/>
              <a:gd name="connsiteX656" fmla="*/ 1533930 w 1714500"/>
              <a:gd name="connsiteY656" fmla="*/ 323668 h 843098"/>
              <a:gd name="connsiteX657" fmla="*/ 1540026 w 1714500"/>
              <a:gd name="connsiteY657" fmla="*/ 326717 h 843098"/>
              <a:gd name="connsiteX658" fmla="*/ 1542464 w 1714500"/>
              <a:gd name="connsiteY658" fmla="*/ 318790 h 843098"/>
              <a:gd name="connsiteX659" fmla="*/ 1544902 w 1714500"/>
              <a:gd name="connsiteY659" fmla="*/ 314521 h 843098"/>
              <a:gd name="connsiteX660" fmla="*/ 1558311 w 1714500"/>
              <a:gd name="connsiteY660" fmla="*/ 283422 h 843098"/>
              <a:gd name="connsiteX661" fmla="*/ 1560140 w 1714500"/>
              <a:gd name="connsiteY661" fmla="*/ 282812 h 843098"/>
              <a:gd name="connsiteX662" fmla="*/ 1561201 w 1714500"/>
              <a:gd name="connsiteY662" fmla="*/ 283873 h 843098"/>
              <a:gd name="connsiteX663" fmla="*/ 1560902 w 1714500"/>
              <a:gd name="connsiteY663" fmla="*/ 285251 h 843098"/>
              <a:gd name="connsiteX664" fmla="*/ 1559530 w 1714500"/>
              <a:gd name="connsiteY664" fmla="*/ 293788 h 843098"/>
              <a:gd name="connsiteX665" fmla="*/ 1560140 w 1714500"/>
              <a:gd name="connsiteY665" fmla="*/ 295008 h 843098"/>
              <a:gd name="connsiteX666" fmla="*/ 1561969 w 1714500"/>
              <a:gd name="connsiteY666" fmla="*/ 295008 h 843098"/>
              <a:gd name="connsiteX667" fmla="*/ 1567835 w 1714500"/>
              <a:gd name="connsiteY667" fmla="*/ 287767 h 843098"/>
              <a:gd name="connsiteX668" fmla="*/ 1572331 w 1714500"/>
              <a:gd name="connsiteY668" fmla="*/ 282812 h 843098"/>
              <a:gd name="connsiteX669" fmla="*/ 1582083 w 1714500"/>
              <a:gd name="connsiteY669" fmla="*/ 284641 h 843098"/>
              <a:gd name="connsiteX670" fmla="*/ 1588483 w 1714500"/>
              <a:gd name="connsiteY670" fmla="*/ 270845 h 843098"/>
              <a:gd name="connsiteX671" fmla="*/ 1594883 w 1714500"/>
              <a:gd name="connsiteY671" fmla="*/ 258421 h 843098"/>
              <a:gd name="connsiteX672" fmla="*/ 1600216 w 1714500"/>
              <a:gd name="connsiteY672" fmla="*/ 252552 h 843098"/>
              <a:gd name="connsiteX673" fmla="*/ 1606464 w 1714500"/>
              <a:gd name="connsiteY673" fmla="*/ 244396 h 843098"/>
              <a:gd name="connsiteX674" fmla="*/ 1616217 w 1714500"/>
              <a:gd name="connsiteY674" fmla="*/ 227322 h 843098"/>
              <a:gd name="connsiteX675" fmla="*/ 1625969 w 1714500"/>
              <a:gd name="connsiteY675" fmla="*/ 217565 h 843098"/>
              <a:gd name="connsiteX676" fmla="*/ 1626502 w 1714500"/>
              <a:gd name="connsiteY676" fmla="*/ 213525 h 843098"/>
              <a:gd name="connsiteX677" fmla="*/ 1628407 w 1714500"/>
              <a:gd name="connsiteY677" fmla="*/ 209028 h 843098"/>
              <a:gd name="connsiteX678" fmla="*/ 1636940 w 1714500"/>
              <a:gd name="connsiteY678" fmla="*/ 207199 h 843098"/>
              <a:gd name="connsiteX679" fmla="*/ 1641817 w 1714500"/>
              <a:gd name="connsiteY679" fmla="*/ 199881 h 843098"/>
              <a:gd name="connsiteX680" fmla="*/ 1641740 w 1714500"/>
              <a:gd name="connsiteY680" fmla="*/ 197442 h 843098"/>
              <a:gd name="connsiteX681" fmla="*/ 1639378 w 1714500"/>
              <a:gd name="connsiteY681" fmla="*/ 195003 h 843098"/>
              <a:gd name="connsiteX682" fmla="*/ 1639378 w 1714500"/>
              <a:gd name="connsiteY682" fmla="*/ 193783 h 843098"/>
              <a:gd name="connsiteX683" fmla="*/ 1659493 w 1714500"/>
              <a:gd name="connsiteY683" fmla="*/ 179148 h 843098"/>
              <a:gd name="connsiteX684" fmla="*/ 1659493 w 1714500"/>
              <a:gd name="connsiteY684" fmla="*/ 177929 h 843098"/>
              <a:gd name="connsiteX685" fmla="*/ 1657664 w 1714500"/>
              <a:gd name="connsiteY685" fmla="*/ 174807 h 843098"/>
              <a:gd name="connsiteX686" fmla="*/ 1655835 w 1714500"/>
              <a:gd name="connsiteY686" fmla="*/ 169404 h 843098"/>
              <a:gd name="connsiteX687" fmla="*/ 1661321 w 1714500"/>
              <a:gd name="connsiteY687" fmla="*/ 165752 h 843098"/>
              <a:gd name="connsiteX688" fmla="*/ 1688369 w 1714500"/>
              <a:gd name="connsiteY688" fmla="*/ 146503 h 843098"/>
              <a:gd name="connsiteX689" fmla="*/ 624333 w 1714500"/>
              <a:gd name="connsiteY689" fmla="*/ 82220 h 843098"/>
              <a:gd name="connsiteX690" fmla="*/ 568249 w 1714500"/>
              <a:gd name="connsiteY690" fmla="*/ 87726 h 843098"/>
              <a:gd name="connsiteX691" fmla="*/ 561772 w 1714500"/>
              <a:gd name="connsiteY691" fmla="*/ 89255 h 843098"/>
              <a:gd name="connsiteX692" fmla="*/ 560325 w 1714500"/>
              <a:gd name="connsiteY692" fmla="*/ 92620 h 843098"/>
              <a:gd name="connsiteX693" fmla="*/ 561315 w 1714500"/>
              <a:gd name="connsiteY693" fmla="*/ 94761 h 843098"/>
              <a:gd name="connsiteX694" fmla="*/ 564592 w 1714500"/>
              <a:gd name="connsiteY694" fmla="*/ 102409 h 843098"/>
              <a:gd name="connsiteX695" fmla="*/ 566497 w 1714500"/>
              <a:gd name="connsiteY695" fmla="*/ 105678 h 843098"/>
              <a:gd name="connsiteX696" fmla="*/ 572517 w 1714500"/>
              <a:gd name="connsiteY696" fmla="*/ 112125 h 843098"/>
              <a:gd name="connsiteX697" fmla="*/ 577089 w 1714500"/>
              <a:gd name="connsiteY697" fmla="*/ 116298 h 843098"/>
              <a:gd name="connsiteX698" fmla="*/ 578003 w 1714500"/>
              <a:gd name="connsiteY698" fmla="*/ 121845 h 843098"/>
              <a:gd name="connsiteX699" fmla="*/ 576631 w 1714500"/>
              <a:gd name="connsiteY699" fmla="*/ 127028 h 843098"/>
              <a:gd name="connsiteX700" fmla="*/ 576174 w 1714500"/>
              <a:gd name="connsiteY700" fmla="*/ 130381 h 843098"/>
              <a:gd name="connsiteX701" fmla="*/ 506604 w 1714500"/>
              <a:gd name="connsiteY701" fmla="*/ 235248 h 843098"/>
              <a:gd name="connsiteX702" fmla="*/ 482296 w 1714500"/>
              <a:gd name="connsiteY702" fmla="*/ 373039 h 843098"/>
              <a:gd name="connsiteX703" fmla="*/ 490830 w 1714500"/>
              <a:gd name="connsiteY703" fmla="*/ 499245 h 843098"/>
              <a:gd name="connsiteX704" fmla="*/ 499365 w 1714500"/>
              <a:gd name="connsiteY704" fmla="*/ 625429 h 843098"/>
              <a:gd name="connsiteX705" fmla="*/ 515214 w 1714500"/>
              <a:gd name="connsiteY705" fmla="*/ 627863 h 843098"/>
              <a:gd name="connsiteX706" fmla="*/ 566421 w 1714500"/>
              <a:gd name="connsiteY706" fmla="*/ 615083 h 843098"/>
              <a:gd name="connsiteX707" fmla="*/ 607264 w 1714500"/>
              <a:gd name="connsiteY707" fmla="*/ 610819 h 843098"/>
              <a:gd name="connsiteX708" fmla="*/ 623723 w 1714500"/>
              <a:gd name="connsiteY708" fmla="*/ 607161 h 843098"/>
              <a:gd name="connsiteX709" fmla="*/ 627304 w 1714500"/>
              <a:gd name="connsiteY709" fmla="*/ 606322 h 843098"/>
              <a:gd name="connsiteX710" fmla="*/ 630429 w 1714500"/>
              <a:gd name="connsiteY710" fmla="*/ 605941 h 843098"/>
              <a:gd name="connsiteX711" fmla="*/ 653594 w 1714500"/>
              <a:gd name="connsiteY711" fmla="*/ 605941 h 843098"/>
              <a:gd name="connsiteX712" fmla="*/ 695013 w 1714500"/>
              <a:gd name="connsiteY712" fmla="*/ 602724 h 843098"/>
              <a:gd name="connsiteX713" fmla="*/ 695111 w 1714500"/>
              <a:gd name="connsiteY713" fmla="*/ 600075 h 843098"/>
              <a:gd name="connsiteX714" fmla="*/ 693595 w 1714500"/>
              <a:gd name="connsiteY714" fmla="*/ 595503 h 843098"/>
              <a:gd name="connsiteX715" fmla="*/ 689331 w 1714500"/>
              <a:gd name="connsiteY715" fmla="*/ 593674 h 843098"/>
              <a:gd name="connsiteX716" fmla="*/ 688112 w 1714500"/>
              <a:gd name="connsiteY716" fmla="*/ 571729 h 843098"/>
              <a:gd name="connsiteX717" fmla="*/ 687350 w 1714500"/>
              <a:gd name="connsiteY717" fmla="*/ 554660 h 843098"/>
              <a:gd name="connsiteX718" fmla="*/ 687503 w 1714500"/>
              <a:gd name="connsiteY718" fmla="*/ 548564 h 843098"/>
              <a:gd name="connsiteX719" fmla="*/ 690550 w 1714500"/>
              <a:gd name="connsiteY719" fmla="*/ 546735 h 843098"/>
              <a:gd name="connsiteX720" fmla="*/ 689941 w 1714500"/>
              <a:gd name="connsiteY720" fmla="*/ 550393 h 843098"/>
              <a:gd name="connsiteX721" fmla="*/ 691770 w 1714500"/>
              <a:gd name="connsiteY721" fmla="*/ 551612 h 843098"/>
              <a:gd name="connsiteX722" fmla="*/ 693595 w 1714500"/>
              <a:gd name="connsiteY722" fmla="*/ 551612 h 843098"/>
              <a:gd name="connsiteX723" fmla="*/ 694202 w 1714500"/>
              <a:gd name="connsiteY723" fmla="*/ 550393 h 843098"/>
              <a:gd name="connsiteX724" fmla="*/ 693823 w 1714500"/>
              <a:gd name="connsiteY724" fmla="*/ 547954 h 843098"/>
              <a:gd name="connsiteX725" fmla="*/ 692989 w 1714500"/>
              <a:gd name="connsiteY725" fmla="*/ 545516 h 843098"/>
              <a:gd name="connsiteX726" fmla="*/ 693747 w 1714500"/>
              <a:gd name="connsiteY726" fmla="*/ 541325 h 843098"/>
              <a:gd name="connsiteX727" fmla="*/ 693595 w 1714500"/>
              <a:gd name="connsiteY727" fmla="*/ 539420 h 843098"/>
              <a:gd name="connsiteX728" fmla="*/ 690550 w 1714500"/>
              <a:gd name="connsiteY728" fmla="*/ 536372 h 843098"/>
              <a:gd name="connsiteX729" fmla="*/ 692379 w 1714500"/>
              <a:gd name="connsiteY729" fmla="*/ 529666 h 843098"/>
              <a:gd name="connsiteX730" fmla="*/ 690550 w 1714500"/>
              <a:gd name="connsiteY730" fmla="*/ 527841 h 843098"/>
              <a:gd name="connsiteX731" fmla="*/ 688112 w 1714500"/>
              <a:gd name="connsiteY731" fmla="*/ 529057 h 843098"/>
              <a:gd name="connsiteX732" fmla="*/ 689941 w 1714500"/>
              <a:gd name="connsiteY732" fmla="*/ 533934 h 843098"/>
              <a:gd name="connsiteX733" fmla="*/ 688112 w 1714500"/>
              <a:gd name="connsiteY733" fmla="*/ 535153 h 843098"/>
              <a:gd name="connsiteX734" fmla="*/ 686283 w 1714500"/>
              <a:gd name="connsiteY734" fmla="*/ 517537 h 843098"/>
              <a:gd name="connsiteX735" fmla="*/ 687503 w 1714500"/>
              <a:gd name="connsiteY735" fmla="*/ 515112 h 843098"/>
              <a:gd name="connsiteX736" fmla="*/ 690093 w 1714500"/>
              <a:gd name="connsiteY736" fmla="*/ 515718 h 843098"/>
              <a:gd name="connsiteX737" fmla="*/ 691770 w 1714500"/>
              <a:gd name="connsiteY737" fmla="*/ 516324 h 843098"/>
              <a:gd name="connsiteX738" fmla="*/ 692989 w 1714500"/>
              <a:gd name="connsiteY738" fmla="*/ 511455 h 843098"/>
              <a:gd name="connsiteX739" fmla="*/ 689941 w 1714500"/>
              <a:gd name="connsiteY739" fmla="*/ 496215 h 843098"/>
              <a:gd name="connsiteX740" fmla="*/ 686893 w 1714500"/>
              <a:gd name="connsiteY740" fmla="*/ 483413 h 843098"/>
              <a:gd name="connsiteX741" fmla="*/ 688722 w 1714500"/>
              <a:gd name="connsiteY741" fmla="*/ 470611 h 843098"/>
              <a:gd name="connsiteX742" fmla="*/ 686893 w 1714500"/>
              <a:gd name="connsiteY742" fmla="*/ 463906 h 843098"/>
              <a:gd name="connsiteX743" fmla="*/ 691770 w 1714500"/>
              <a:gd name="connsiteY743" fmla="*/ 466344 h 843098"/>
              <a:gd name="connsiteX744" fmla="*/ 692379 w 1714500"/>
              <a:gd name="connsiteY744" fmla="*/ 462687 h 843098"/>
              <a:gd name="connsiteX745" fmla="*/ 692379 w 1714500"/>
              <a:gd name="connsiteY745" fmla="*/ 460858 h 843098"/>
              <a:gd name="connsiteX746" fmla="*/ 690627 w 1714500"/>
              <a:gd name="connsiteY746" fmla="*/ 460096 h 843098"/>
              <a:gd name="connsiteX747" fmla="*/ 687503 w 1714500"/>
              <a:gd name="connsiteY747" fmla="*/ 460248 h 843098"/>
              <a:gd name="connsiteX748" fmla="*/ 687045 w 1714500"/>
              <a:gd name="connsiteY748" fmla="*/ 455067 h 843098"/>
              <a:gd name="connsiteX749" fmla="*/ 687503 w 1714500"/>
              <a:gd name="connsiteY749" fmla="*/ 444399 h 843098"/>
              <a:gd name="connsiteX750" fmla="*/ 687807 w 1714500"/>
              <a:gd name="connsiteY750" fmla="*/ 433502 h 843098"/>
              <a:gd name="connsiteX751" fmla="*/ 686283 w 1714500"/>
              <a:gd name="connsiteY751" fmla="*/ 428549 h 843098"/>
              <a:gd name="connsiteX752" fmla="*/ 672263 w 1714500"/>
              <a:gd name="connsiteY752" fmla="*/ 427330 h 843098"/>
              <a:gd name="connsiteX753" fmla="*/ 665557 w 1714500"/>
              <a:gd name="connsiteY753" fmla="*/ 415138 h 843098"/>
              <a:gd name="connsiteX754" fmla="*/ 655803 w 1714500"/>
              <a:gd name="connsiteY754" fmla="*/ 401879 h 843098"/>
              <a:gd name="connsiteX755" fmla="*/ 642392 w 1714500"/>
              <a:gd name="connsiteY755" fmla="*/ 380391 h 843098"/>
              <a:gd name="connsiteX756" fmla="*/ 642392 w 1714500"/>
              <a:gd name="connsiteY756" fmla="*/ 363931 h 843098"/>
              <a:gd name="connsiteX757" fmla="*/ 647116 w 1714500"/>
              <a:gd name="connsiteY757" fmla="*/ 356540 h 843098"/>
              <a:gd name="connsiteX758" fmla="*/ 656413 w 1714500"/>
              <a:gd name="connsiteY758" fmla="*/ 348691 h 843098"/>
              <a:gd name="connsiteX759" fmla="*/ 667386 w 1714500"/>
              <a:gd name="connsiteY759" fmla="*/ 339547 h 843098"/>
              <a:gd name="connsiteX760" fmla="*/ 675311 w 1714500"/>
              <a:gd name="connsiteY760" fmla="*/ 305410 h 843098"/>
              <a:gd name="connsiteX761" fmla="*/ 672872 w 1714500"/>
              <a:gd name="connsiteY761" fmla="*/ 268834 h 843098"/>
              <a:gd name="connsiteX762" fmla="*/ 669214 w 1714500"/>
              <a:gd name="connsiteY762" fmla="*/ 235915 h 843098"/>
              <a:gd name="connsiteX763" fmla="*/ 671653 w 1714500"/>
              <a:gd name="connsiteY763" fmla="*/ 220675 h 843098"/>
              <a:gd name="connsiteX764" fmla="*/ 667533 w 1714500"/>
              <a:gd name="connsiteY764" fmla="*/ 88492 h 843098"/>
              <a:gd name="connsiteX765" fmla="*/ 667428 w 1714500"/>
              <a:gd name="connsiteY765" fmla="*/ 85613 h 843098"/>
              <a:gd name="connsiteX766" fmla="*/ 638582 w 1714500"/>
              <a:gd name="connsiteY766" fmla="*/ 83138 h 843098"/>
              <a:gd name="connsiteX767" fmla="*/ 624333 w 1714500"/>
              <a:gd name="connsiteY767" fmla="*/ 82220 h 843098"/>
              <a:gd name="connsiteX768" fmla="*/ 1029945 w 1714500"/>
              <a:gd name="connsiteY768" fmla="*/ 0 h 843098"/>
              <a:gd name="connsiteX769" fmla="*/ 1051815 w 1714500"/>
              <a:gd name="connsiteY769" fmla="*/ 30480 h 843098"/>
              <a:gd name="connsiteX770" fmla="*/ 1073806 w 1714500"/>
              <a:gd name="connsiteY770" fmla="*/ 71933 h 843098"/>
              <a:gd name="connsiteX771" fmla="*/ 1094490 w 1714500"/>
              <a:gd name="connsiteY771" fmla="*/ 112167 h 843098"/>
              <a:gd name="connsiteX772" fmla="*/ 1114612 w 1714500"/>
              <a:gd name="connsiteY772" fmla="*/ 122530 h 843098"/>
              <a:gd name="connsiteX773" fmla="*/ 1262776 w 1714500"/>
              <a:gd name="connsiteY773" fmla="*/ 181661 h 843098"/>
              <a:gd name="connsiteX774" fmla="*/ 1335867 w 1714500"/>
              <a:gd name="connsiteY774" fmla="*/ 220980 h 843098"/>
              <a:gd name="connsiteX775" fmla="*/ 1397526 w 1714500"/>
              <a:gd name="connsiteY775" fmla="*/ 271272 h 843098"/>
              <a:gd name="connsiteX776" fmla="*/ 1413220 w 1714500"/>
              <a:gd name="connsiteY776" fmla="*/ 286512 h 843098"/>
              <a:gd name="connsiteX777" fmla="*/ 1433449 w 1714500"/>
              <a:gd name="connsiteY777" fmla="*/ 309067 h 843098"/>
              <a:gd name="connsiteX778" fmla="*/ 1438842 w 1714500"/>
              <a:gd name="connsiteY778" fmla="*/ 320116 h 843098"/>
              <a:gd name="connsiteX779" fmla="*/ 1445628 w 1714500"/>
              <a:gd name="connsiteY779" fmla="*/ 335280 h 843098"/>
              <a:gd name="connsiteX780" fmla="*/ 1451960 w 1714500"/>
              <a:gd name="connsiteY780" fmla="*/ 351663 h 843098"/>
              <a:gd name="connsiteX781" fmla="*/ 1454172 w 1714500"/>
              <a:gd name="connsiteY781" fmla="*/ 360274 h 843098"/>
              <a:gd name="connsiteX782" fmla="*/ 1453791 w 1714500"/>
              <a:gd name="connsiteY782" fmla="*/ 363398 h 843098"/>
              <a:gd name="connsiteX783" fmla="*/ 1452951 w 1714500"/>
              <a:gd name="connsiteY783" fmla="*/ 368808 h 843098"/>
              <a:gd name="connsiteX784" fmla="*/ 1452188 w 1714500"/>
              <a:gd name="connsiteY784" fmla="*/ 373990 h 843098"/>
              <a:gd name="connsiteX785" fmla="*/ 1452341 w 1714500"/>
              <a:gd name="connsiteY785" fmla="*/ 377343 h 843098"/>
              <a:gd name="connsiteX786" fmla="*/ 1452417 w 1714500"/>
              <a:gd name="connsiteY786" fmla="*/ 392964 h 843098"/>
              <a:gd name="connsiteX787" fmla="*/ 1451120 w 1714500"/>
              <a:gd name="connsiteY787" fmla="*/ 401727 h 843098"/>
              <a:gd name="connsiteX788" fmla="*/ 1448298 w 1714500"/>
              <a:gd name="connsiteY788" fmla="*/ 414223 h 843098"/>
              <a:gd name="connsiteX789" fmla="*/ 1446848 w 1714500"/>
              <a:gd name="connsiteY789" fmla="*/ 424891 h 843098"/>
              <a:gd name="connsiteX790" fmla="*/ 1445017 w 1714500"/>
              <a:gd name="connsiteY790" fmla="*/ 437693 h 843098"/>
              <a:gd name="connsiteX791" fmla="*/ 1440593 w 1714500"/>
              <a:gd name="connsiteY791" fmla="*/ 442264 h 843098"/>
              <a:gd name="connsiteX792" fmla="*/ 1437083 w 1714500"/>
              <a:gd name="connsiteY792" fmla="*/ 446826 h 843098"/>
              <a:gd name="connsiteX793" fmla="*/ 1435563 w 1714500"/>
              <a:gd name="connsiteY793" fmla="*/ 451359 h 843098"/>
              <a:gd name="connsiteX794" fmla="*/ 1435863 w 1714500"/>
              <a:gd name="connsiteY794" fmla="*/ 455905 h 843098"/>
              <a:gd name="connsiteX795" fmla="*/ 1443186 w 1714500"/>
              <a:gd name="connsiteY795" fmla="*/ 459562 h 843098"/>
              <a:gd name="connsiteX796" fmla="*/ 1503588 w 1714500"/>
              <a:gd name="connsiteY796" fmla="*/ 445618 h 843098"/>
              <a:gd name="connsiteX797" fmla="*/ 1512063 w 1714500"/>
              <a:gd name="connsiteY797" fmla="*/ 455961 h 843098"/>
              <a:gd name="connsiteX798" fmla="*/ 1506460 w 1714500"/>
              <a:gd name="connsiteY798" fmla="*/ 460117 h 843098"/>
              <a:gd name="connsiteX799" fmla="*/ 1498115 w 1714500"/>
              <a:gd name="connsiteY799" fmla="*/ 462005 h 843098"/>
              <a:gd name="connsiteX800" fmla="*/ 1497277 w 1714500"/>
              <a:gd name="connsiteY800" fmla="*/ 460785 h 843098"/>
              <a:gd name="connsiteX801" fmla="*/ 1496896 w 1714500"/>
              <a:gd name="connsiteY801" fmla="*/ 459566 h 843098"/>
              <a:gd name="connsiteX802" fmla="*/ 1501166 w 1714500"/>
              <a:gd name="connsiteY802" fmla="*/ 456517 h 843098"/>
              <a:gd name="connsiteX803" fmla="*/ 1500784 w 1714500"/>
              <a:gd name="connsiteY803" fmla="*/ 455297 h 843098"/>
              <a:gd name="connsiteX804" fmla="*/ 1499945 w 1714500"/>
              <a:gd name="connsiteY804" fmla="*/ 454076 h 843098"/>
              <a:gd name="connsiteX805" fmla="*/ 1487065 w 1714500"/>
              <a:gd name="connsiteY805" fmla="*/ 457279 h 843098"/>
              <a:gd name="connsiteX806" fmla="*/ 1482873 w 1714500"/>
              <a:gd name="connsiteY806" fmla="*/ 461395 h 843098"/>
              <a:gd name="connsiteX807" fmla="*/ 1484702 w 1714500"/>
              <a:gd name="connsiteY807" fmla="*/ 466883 h 843098"/>
              <a:gd name="connsiteX808" fmla="*/ 1485921 w 1714500"/>
              <a:gd name="connsiteY808" fmla="*/ 467493 h 843098"/>
              <a:gd name="connsiteX809" fmla="*/ 1502812 w 1714500"/>
              <a:gd name="connsiteY809" fmla="*/ 464825 h 843098"/>
              <a:gd name="connsiteX810" fmla="*/ 1526083 w 1714500"/>
              <a:gd name="connsiteY810" fmla="*/ 458956 h 843098"/>
              <a:gd name="connsiteX811" fmla="*/ 1527303 w 1714500"/>
              <a:gd name="connsiteY811" fmla="*/ 460252 h 843098"/>
              <a:gd name="connsiteX812" fmla="*/ 1528522 w 1714500"/>
              <a:gd name="connsiteY812" fmla="*/ 463834 h 843098"/>
              <a:gd name="connsiteX813" fmla="*/ 1522509 w 1714500"/>
              <a:gd name="connsiteY813" fmla="*/ 466655 h 843098"/>
              <a:gd name="connsiteX814" fmla="*/ 1504193 w 1714500"/>
              <a:gd name="connsiteY814" fmla="*/ 471762 h 843098"/>
              <a:gd name="connsiteX815" fmla="*/ 1481194 w 1714500"/>
              <a:gd name="connsiteY815" fmla="*/ 477174 h 843098"/>
              <a:gd name="connsiteX816" fmla="*/ 1471898 w 1714500"/>
              <a:gd name="connsiteY816" fmla="*/ 480299 h 843098"/>
              <a:gd name="connsiteX817" fmla="*/ 1378004 w 1714500"/>
              <a:gd name="connsiteY817" fmla="*/ 525424 h 843098"/>
              <a:gd name="connsiteX818" fmla="*/ 1369316 w 1714500"/>
              <a:gd name="connsiteY818" fmla="*/ 533275 h 843098"/>
              <a:gd name="connsiteX819" fmla="*/ 1356055 w 1714500"/>
              <a:gd name="connsiteY819" fmla="*/ 549815 h 843098"/>
              <a:gd name="connsiteX820" fmla="*/ 1335935 w 1714500"/>
              <a:gd name="connsiteY820" fmla="*/ 579086 h 843098"/>
              <a:gd name="connsiteX821" fmla="*/ 1322216 w 1714500"/>
              <a:gd name="connsiteY821" fmla="*/ 590900 h 843098"/>
              <a:gd name="connsiteX822" fmla="*/ 1308498 w 1714500"/>
              <a:gd name="connsiteY822" fmla="*/ 604087 h 843098"/>
              <a:gd name="connsiteX823" fmla="*/ 1275117 w 1714500"/>
              <a:gd name="connsiteY823" fmla="*/ 639227 h 843098"/>
              <a:gd name="connsiteX824" fmla="*/ 1253625 w 1714500"/>
              <a:gd name="connsiteY824" fmla="*/ 660188 h 843098"/>
              <a:gd name="connsiteX825" fmla="*/ 1217119 w 1714500"/>
              <a:gd name="connsiteY825" fmla="*/ 689908 h 843098"/>
              <a:gd name="connsiteX826" fmla="*/ 1190216 w 1714500"/>
              <a:gd name="connsiteY826" fmla="*/ 704075 h 843098"/>
              <a:gd name="connsiteX827" fmla="*/ 1188996 w 1714500"/>
              <a:gd name="connsiteY827" fmla="*/ 708338 h 843098"/>
              <a:gd name="connsiteX828" fmla="*/ 1172916 w 1714500"/>
              <a:gd name="connsiteY828" fmla="*/ 710622 h 843098"/>
              <a:gd name="connsiteX829" fmla="*/ 1151804 w 1714500"/>
              <a:gd name="connsiteY829" fmla="*/ 715648 h 843098"/>
              <a:gd name="connsiteX830" fmla="*/ 1146241 w 1714500"/>
              <a:gd name="connsiteY830" fmla="*/ 719683 h 843098"/>
              <a:gd name="connsiteX831" fmla="*/ 1142049 w 1714500"/>
              <a:gd name="connsiteY831" fmla="*/ 722348 h 843098"/>
              <a:gd name="connsiteX832" fmla="*/ 1134809 w 1714500"/>
              <a:gd name="connsiteY832" fmla="*/ 723642 h 843098"/>
              <a:gd name="connsiteX833" fmla="*/ 1129856 w 1714500"/>
              <a:gd name="connsiteY833" fmla="*/ 725393 h 843098"/>
              <a:gd name="connsiteX834" fmla="*/ 1131075 w 1714500"/>
              <a:gd name="connsiteY834" fmla="*/ 731636 h 843098"/>
              <a:gd name="connsiteX835" fmla="*/ 1135952 w 1714500"/>
              <a:gd name="connsiteY835" fmla="*/ 740621 h 843098"/>
              <a:gd name="connsiteX836" fmla="*/ 1140601 w 1714500"/>
              <a:gd name="connsiteY836" fmla="*/ 749833 h 843098"/>
              <a:gd name="connsiteX837" fmla="*/ 1142049 w 1714500"/>
              <a:gd name="connsiteY837" fmla="*/ 755848 h 843098"/>
              <a:gd name="connsiteX838" fmla="*/ 1141211 w 1714500"/>
              <a:gd name="connsiteY838" fmla="*/ 761863 h 843098"/>
              <a:gd name="connsiteX839" fmla="*/ 1139001 w 1714500"/>
              <a:gd name="connsiteY839" fmla="*/ 769248 h 843098"/>
              <a:gd name="connsiteX840" fmla="*/ 1132523 w 1714500"/>
              <a:gd name="connsiteY840" fmla="*/ 777014 h 843098"/>
              <a:gd name="connsiteX841" fmla="*/ 1132064 w 1714500"/>
              <a:gd name="connsiteY841" fmla="*/ 777132 h 843098"/>
              <a:gd name="connsiteX842" fmla="*/ 1138225 w 1714500"/>
              <a:gd name="connsiteY842" fmla="*/ 779220 h 843098"/>
              <a:gd name="connsiteX843" fmla="*/ 1145846 w 1714500"/>
              <a:gd name="connsiteY843" fmla="*/ 783335 h 843098"/>
              <a:gd name="connsiteX844" fmla="*/ 1181050 w 1714500"/>
              <a:gd name="connsiteY844" fmla="*/ 808965 h 843098"/>
              <a:gd name="connsiteX845" fmla="*/ 1189737 w 1714500"/>
              <a:gd name="connsiteY845" fmla="*/ 822299 h 843098"/>
              <a:gd name="connsiteX846" fmla="*/ 1185470 w 1714500"/>
              <a:gd name="connsiteY846" fmla="*/ 822299 h 843098"/>
              <a:gd name="connsiteX847" fmla="*/ 1181812 w 1714500"/>
              <a:gd name="connsiteY847" fmla="*/ 819851 h 843098"/>
              <a:gd name="connsiteX848" fmla="*/ 1182574 w 1714500"/>
              <a:gd name="connsiteY848" fmla="*/ 823141 h 843098"/>
              <a:gd name="connsiteX849" fmla="*/ 1182421 w 1714500"/>
              <a:gd name="connsiteY849" fmla="*/ 825971 h 843098"/>
              <a:gd name="connsiteX850" fmla="*/ 1178764 w 1714500"/>
              <a:gd name="connsiteY850" fmla="*/ 825971 h 843098"/>
              <a:gd name="connsiteX851" fmla="*/ 1176935 w 1714500"/>
              <a:gd name="connsiteY851" fmla="*/ 827807 h 843098"/>
              <a:gd name="connsiteX852" fmla="*/ 1176935 w 1714500"/>
              <a:gd name="connsiteY852" fmla="*/ 830256 h 843098"/>
              <a:gd name="connsiteX853" fmla="*/ 1181355 w 1714500"/>
              <a:gd name="connsiteY853" fmla="*/ 834831 h 843098"/>
              <a:gd name="connsiteX854" fmla="*/ 1184860 w 1714500"/>
              <a:gd name="connsiteY854" fmla="*/ 839371 h 843098"/>
              <a:gd name="connsiteX855" fmla="*/ 1184860 w 1714500"/>
              <a:gd name="connsiteY855" fmla="*/ 840576 h 843098"/>
              <a:gd name="connsiteX856" fmla="*/ 1181964 w 1714500"/>
              <a:gd name="connsiteY856" fmla="*/ 840652 h 843098"/>
              <a:gd name="connsiteX857" fmla="*/ 1178154 w 1714500"/>
              <a:gd name="connsiteY857" fmla="*/ 839371 h 843098"/>
              <a:gd name="connsiteX858" fmla="*/ 1173887 w 1714500"/>
              <a:gd name="connsiteY858" fmla="*/ 837563 h 843098"/>
              <a:gd name="connsiteX859" fmla="*/ 1172058 w 1714500"/>
              <a:gd name="connsiteY859" fmla="*/ 841782 h 843098"/>
              <a:gd name="connsiteX860" fmla="*/ 1171449 w 1714500"/>
              <a:gd name="connsiteY860" fmla="*/ 843001 h 843098"/>
              <a:gd name="connsiteX861" fmla="*/ 1162610 w 1714500"/>
              <a:gd name="connsiteY861" fmla="*/ 841489 h 843098"/>
              <a:gd name="connsiteX862" fmla="*/ 1148284 w 1714500"/>
              <a:gd name="connsiteY862" fmla="*/ 834540 h 843098"/>
              <a:gd name="connsiteX863" fmla="*/ 1144017 w 1714500"/>
              <a:gd name="connsiteY863" fmla="*/ 841782 h 843098"/>
              <a:gd name="connsiteX864" fmla="*/ 1132891 w 1714500"/>
              <a:gd name="connsiteY864" fmla="*/ 839971 h 843098"/>
              <a:gd name="connsiteX865" fmla="*/ 1119023 w 1714500"/>
              <a:gd name="connsiteY865" fmla="*/ 832704 h 843098"/>
              <a:gd name="connsiteX866" fmla="*/ 1095249 w 1714500"/>
              <a:gd name="connsiteY866" fmla="*/ 818015 h 843098"/>
              <a:gd name="connsiteX867" fmla="*/ 1080618 w 1714500"/>
              <a:gd name="connsiteY867" fmla="*/ 814354 h 843098"/>
              <a:gd name="connsiteX868" fmla="*/ 1077418 w 1714500"/>
              <a:gd name="connsiteY868" fmla="*/ 808121 h 843098"/>
              <a:gd name="connsiteX869" fmla="*/ 1071474 w 1714500"/>
              <a:gd name="connsiteY869" fmla="*/ 799152 h 843098"/>
              <a:gd name="connsiteX870" fmla="*/ 1058673 w 1714500"/>
              <a:gd name="connsiteY870" fmla="*/ 786991 h 843098"/>
              <a:gd name="connsiteX871" fmla="*/ 1074522 w 1714500"/>
              <a:gd name="connsiteY871" fmla="*/ 794288 h 843098"/>
              <a:gd name="connsiteX872" fmla="*/ 1090372 w 1714500"/>
              <a:gd name="connsiteY872" fmla="*/ 803409 h 843098"/>
              <a:gd name="connsiteX873" fmla="*/ 1091591 w 1714500"/>
              <a:gd name="connsiteY873" fmla="*/ 803409 h 843098"/>
              <a:gd name="connsiteX874" fmla="*/ 1082904 w 1714500"/>
              <a:gd name="connsiteY874" fmla="*/ 791926 h 843098"/>
              <a:gd name="connsiteX875" fmla="*/ 1055015 w 1714500"/>
              <a:gd name="connsiteY875" fmla="*/ 769921 h 843098"/>
              <a:gd name="connsiteX876" fmla="*/ 1009905 w 1714500"/>
              <a:gd name="connsiteY876" fmla="*/ 736993 h 843098"/>
              <a:gd name="connsiteX877" fmla="*/ 994741 w 1714500"/>
              <a:gd name="connsiteY877" fmla="*/ 724264 h 843098"/>
              <a:gd name="connsiteX878" fmla="*/ 983692 w 1714500"/>
              <a:gd name="connsiteY878" fmla="*/ 713822 h 843098"/>
              <a:gd name="connsiteX879" fmla="*/ 953212 w 1714500"/>
              <a:gd name="connsiteY879" fmla="*/ 683943 h 843098"/>
              <a:gd name="connsiteX880" fmla="*/ 942772 w 1714500"/>
              <a:gd name="connsiteY880" fmla="*/ 675788 h 843098"/>
              <a:gd name="connsiteX881" fmla="*/ 930047 w 1714500"/>
              <a:gd name="connsiteY881" fmla="*/ 664431 h 843098"/>
              <a:gd name="connsiteX882" fmla="*/ 911149 w 1714500"/>
              <a:gd name="connsiteY882" fmla="*/ 643699 h 843098"/>
              <a:gd name="connsiteX883" fmla="*/ 897129 w 1714500"/>
              <a:gd name="connsiteY883" fmla="*/ 631503 h 843098"/>
              <a:gd name="connsiteX884" fmla="*/ 890575 w 1714500"/>
              <a:gd name="connsiteY884" fmla="*/ 622814 h 843098"/>
              <a:gd name="connsiteX885" fmla="*/ 879450 w 1714500"/>
              <a:gd name="connsiteY885" fmla="*/ 609552 h 843098"/>
              <a:gd name="connsiteX886" fmla="*/ 867868 w 1714500"/>
              <a:gd name="connsiteY886" fmla="*/ 602235 h 843098"/>
              <a:gd name="connsiteX887" fmla="*/ 867868 w 1714500"/>
              <a:gd name="connsiteY887" fmla="*/ 604064 h 843098"/>
              <a:gd name="connsiteX888" fmla="*/ 883718 w 1714500"/>
              <a:gd name="connsiteY888" fmla="*/ 620528 h 843098"/>
              <a:gd name="connsiteX889" fmla="*/ 884708 w 1714500"/>
              <a:gd name="connsiteY889" fmla="*/ 621595 h 843098"/>
              <a:gd name="connsiteX890" fmla="*/ 887985 w 1714500"/>
              <a:gd name="connsiteY890" fmla="*/ 627235 h 843098"/>
              <a:gd name="connsiteX891" fmla="*/ 892252 w 1714500"/>
              <a:gd name="connsiteY891" fmla="*/ 629674 h 843098"/>
              <a:gd name="connsiteX892" fmla="*/ 894690 w 1714500"/>
              <a:gd name="connsiteY892" fmla="*/ 636382 h 843098"/>
              <a:gd name="connsiteX893" fmla="*/ 909321 w 1714500"/>
              <a:gd name="connsiteY893" fmla="*/ 647662 h 843098"/>
              <a:gd name="connsiteX894" fmla="*/ 925780 w 1714500"/>
              <a:gd name="connsiteY894" fmla="*/ 664431 h 843098"/>
              <a:gd name="connsiteX895" fmla="*/ 954431 w 1714500"/>
              <a:gd name="connsiteY895" fmla="*/ 695529 h 843098"/>
              <a:gd name="connsiteX896" fmla="*/ 1020268 w 1714500"/>
              <a:gd name="connsiteY896" fmla="*/ 754067 h 843098"/>
              <a:gd name="connsiteX897" fmla="*/ 1018439 w 1714500"/>
              <a:gd name="connsiteY897" fmla="*/ 756506 h 843098"/>
              <a:gd name="connsiteX898" fmla="*/ 1002589 w 1714500"/>
              <a:gd name="connsiteY898" fmla="*/ 744310 h 843098"/>
              <a:gd name="connsiteX899" fmla="*/ 988569 w 1714500"/>
              <a:gd name="connsiteY899" fmla="*/ 733335 h 843098"/>
              <a:gd name="connsiteX900" fmla="*/ 946506 w 1714500"/>
              <a:gd name="connsiteY900" fmla="*/ 694919 h 843098"/>
              <a:gd name="connsiteX901" fmla="*/ 937057 w 1714500"/>
              <a:gd name="connsiteY901" fmla="*/ 684782 h 843098"/>
              <a:gd name="connsiteX902" fmla="*/ 914807 w 1714500"/>
              <a:gd name="connsiteY902" fmla="*/ 661382 h 843098"/>
              <a:gd name="connsiteX903" fmla="*/ 895300 w 1714500"/>
              <a:gd name="connsiteY903" fmla="*/ 644308 h 843098"/>
              <a:gd name="connsiteX904" fmla="*/ 870306 w 1714500"/>
              <a:gd name="connsiteY904" fmla="*/ 613210 h 843098"/>
              <a:gd name="connsiteX905" fmla="*/ 863905 w 1714500"/>
              <a:gd name="connsiteY905" fmla="*/ 607875 h 843098"/>
              <a:gd name="connsiteX906" fmla="*/ 853847 w 1714500"/>
              <a:gd name="connsiteY906" fmla="*/ 597966 h 843098"/>
              <a:gd name="connsiteX907" fmla="*/ 842265 w 1714500"/>
              <a:gd name="connsiteY907" fmla="*/ 580893 h 843098"/>
              <a:gd name="connsiteX908" fmla="*/ 811785 w 1714500"/>
              <a:gd name="connsiteY908" fmla="*/ 544307 h 843098"/>
              <a:gd name="connsiteX909" fmla="*/ 805944 w 1714500"/>
              <a:gd name="connsiteY909" fmla="*/ 536456 h 843098"/>
              <a:gd name="connsiteX910" fmla="*/ 799669 w 1714500"/>
              <a:gd name="connsiteY910" fmla="*/ 525404 h 843098"/>
              <a:gd name="connsiteX911" fmla="*/ 799745 w 1714500"/>
              <a:gd name="connsiteY911" fmla="*/ 519840 h 843098"/>
              <a:gd name="connsiteX912" fmla="*/ 798450 w 1714500"/>
              <a:gd name="connsiteY912" fmla="*/ 511988 h 843098"/>
              <a:gd name="connsiteX913" fmla="*/ 796011 w 1714500"/>
              <a:gd name="connsiteY913" fmla="*/ 511238 h 843098"/>
              <a:gd name="connsiteX914" fmla="*/ 793573 w 1714500"/>
              <a:gd name="connsiteY914" fmla="*/ 511388 h 843098"/>
              <a:gd name="connsiteX915" fmla="*/ 789306 w 1714500"/>
              <a:gd name="connsiteY915" fmla="*/ 513208 h 843098"/>
              <a:gd name="connsiteX916" fmla="*/ 764312 w 1714500"/>
              <a:gd name="connsiteY916" fmla="*/ 479441 h 843098"/>
              <a:gd name="connsiteX917" fmla="*/ 757606 w 1714500"/>
              <a:gd name="connsiteY917" fmla="*/ 463906 h 843098"/>
              <a:gd name="connsiteX918" fmla="*/ 772237 w 1714500"/>
              <a:gd name="connsiteY918" fmla="*/ 478536 h 843098"/>
              <a:gd name="connsiteX919" fmla="*/ 785643 w 1714500"/>
              <a:gd name="connsiteY919" fmla="*/ 499263 h 843098"/>
              <a:gd name="connsiteX920" fmla="*/ 788085 w 1714500"/>
              <a:gd name="connsiteY920" fmla="*/ 499263 h 843098"/>
              <a:gd name="connsiteX921" fmla="*/ 789306 w 1714500"/>
              <a:gd name="connsiteY921" fmla="*/ 497432 h 843098"/>
              <a:gd name="connsiteX922" fmla="*/ 784651 w 1714500"/>
              <a:gd name="connsiteY922" fmla="*/ 487289 h 843098"/>
              <a:gd name="connsiteX923" fmla="*/ 770382 w 1714500"/>
              <a:gd name="connsiteY923" fmla="*/ 460217 h 843098"/>
              <a:gd name="connsiteX924" fmla="*/ 764277 w 1714500"/>
              <a:gd name="connsiteY924" fmla="*/ 452895 h 843098"/>
              <a:gd name="connsiteX925" fmla="*/ 756952 w 1714500"/>
              <a:gd name="connsiteY925" fmla="*/ 439931 h 843098"/>
              <a:gd name="connsiteX926" fmla="*/ 740470 w 1714500"/>
              <a:gd name="connsiteY926" fmla="*/ 409579 h 843098"/>
              <a:gd name="connsiteX927" fmla="*/ 739478 w 1714500"/>
              <a:gd name="connsiteY927" fmla="*/ 407596 h 843098"/>
              <a:gd name="connsiteX928" fmla="*/ 738028 w 1714500"/>
              <a:gd name="connsiteY928" fmla="*/ 406528 h 843098"/>
              <a:gd name="connsiteX929" fmla="*/ 734365 w 1714500"/>
              <a:gd name="connsiteY929" fmla="*/ 413850 h 843098"/>
              <a:gd name="connsiteX930" fmla="*/ 731116 w 1714500"/>
              <a:gd name="connsiteY930" fmla="*/ 419188 h 843098"/>
              <a:gd name="connsiteX931" fmla="*/ 730134 w 1714500"/>
              <a:gd name="connsiteY931" fmla="*/ 421781 h 843098"/>
              <a:gd name="connsiteX932" fmla="*/ 728925 w 1714500"/>
              <a:gd name="connsiteY932" fmla="*/ 422391 h 843098"/>
              <a:gd name="connsiteX933" fmla="*/ 727111 w 1714500"/>
              <a:gd name="connsiteY933" fmla="*/ 421781 h 843098"/>
              <a:gd name="connsiteX934" fmla="*/ 725221 w 1714500"/>
              <a:gd name="connsiteY934" fmla="*/ 405308 h 843098"/>
              <a:gd name="connsiteX935" fmla="*/ 723393 w 1714500"/>
              <a:gd name="connsiteY935" fmla="*/ 404708 h 843098"/>
              <a:gd name="connsiteX936" fmla="*/ 722173 w 1714500"/>
              <a:gd name="connsiteY936" fmla="*/ 405308 h 843098"/>
              <a:gd name="connsiteX937" fmla="*/ 721564 w 1714500"/>
              <a:gd name="connsiteY937" fmla="*/ 409575 h 843098"/>
              <a:gd name="connsiteX938" fmla="*/ 717297 w 1714500"/>
              <a:gd name="connsiteY938" fmla="*/ 410794 h 843098"/>
              <a:gd name="connsiteX939" fmla="*/ 715396 w 1714500"/>
              <a:gd name="connsiteY939" fmla="*/ 414528 h 843098"/>
              <a:gd name="connsiteX940" fmla="*/ 714868 w 1714500"/>
              <a:gd name="connsiteY940" fmla="*/ 420548 h 843098"/>
              <a:gd name="connsiteX941" fmla="*/ 715396 w 1714500"/>
              <a:gd name="connsiteY941" fmla="*/ 428625 h 843098"/>
              <a:gd name="connsiteX942" fmla="*/ 717297 w 1714500"/>
              <a:gd name="connsiteY942" fmla="*/ 439446 h 843098"/>
              <a:gd name="connsiteX943" fmla="*/ 719202 w 1714500"/>
              <a:gd name="connsiteY943" fmla="*/ 449809 h 843098"/>
              <a:gd name="connsiteX944" fmla="*/ 719735 w 1714500"/>
              <a:gd name="connsiteY944" fmla="*/ 456514 h 843098"/>
              <a:gd name="connsiteX945" fmla="*/ 719125 w 1714500"/>
              <a:gd name="connsiteY945" fmla="*/ 460782 h 843098"/>
              <a:gd name="connsiteX946" fmla="*/ 715468 w 1714500"/>
              <a:gd name="connsiteY946" fmla="*/ 462001 h 843098"/>
              <a:gd name="connsiteX947" fmla="*/ 714868 w 1714500"/>
              <a:gd name="connsiteY947" fmla="*/ 496748 h 843098"/>
              <a:gd name="connsiteX948" fmla="*/ 713068 w 1714500"/>
              <a:gd name="connsiteY948" fmla="*/ 497358 h 843098"/>
              <a:gd name="connsiteX949" fmla="*/ 711267 w 1714500"/>
              <a:gd name="connsiteY949" fmla="*/ 496748 h 843098"/>
              <a:gd name="connsiteX950" fmla="*/ 710514 w 1714500"/>
              <a:gd name="connsiteY950" fmla="*/ 491109 h 843098"/>
              <a:gd name="connsiteX951" fmla="*/ 710667 w 1714500"/>
              <a:gd name="connsiteY951" fmla="*/ 479070 h 843098"/>
              <a:gd name="connsiteX952" fmla="*/ 711032 w 1714500"/>
              <a:gd name="connsiteY952" fmla="*/ 466811 h 843098"/>
              <a:gd name="connsiteX953" fmla="*/ 709981 w 1714500"/>
              <a:gd name="connsiteY953" fmla="*/ 461467 h 843098"/>
              <a:gd name="connsiteX954" fmla="*/ 708762 w 1714500"/>
              <a:gd name="connsiteY954" fmla="*/ 460858 h 843098"/>
              <a:gd name="connsiteX955" fmla="*/ 706933 w 1714500"/>
              <a:gd name="connsiteY955" fmla="*/ 461467 h 843098"/>
              <a:gd name="connsiteX956" fmla="*/ 707010 w 1714500"/>
              <a:gd name="connsiteY956" fmla="*/ 536372 h 843098"/>
              <a:gd name="connsiteX957" fmla="*/ 708838 w 1714500"/>
              <a:gd name="connsiteY957" fmla="*/ 536982 h 843098"/>
              <a:gd name="connsiteX958" fmla="*/ 710667 w 1714500"/>
              <a:gd name="connsiteY958" fmla="*/ 536372 h 843098"/>
              <a:gd name="connsiteX959" fmla="*/ 711267 w 1714500"/>
              <a:gd name="connsiteY959" fmla="*/ 508330 h 843098"/>
              <a:gd name="connsiteX960" fmla="*/ 712468 w 1714500"/>
              <a:gd name="connsiteY960" fmla="*/ 507111 h 843098"/>
              <a:gd name="connsiteX961" fmla="*/ 713668 w 1714500"/>
              <a:gd name="connsiteY961" fmla="*/ 508330 h 843098"/>
              <a:gd name="connsiteX962" fmla="*/ 716687 w 1714500"/>
              <a:gd name="connsiteY962" fmla="*/ 532105 h 843098"/>
              <a:gd name="connsiteX963" fmla="*/ 716611 w 1714500"/>
              <a:gd name="connsiteY963" fmla="*/ 537744 h 843098"/>
              <a:gd name="connsiteX964" fmla="*/ 716078 w 1714500"/>
              <a:gd name="connsiteY964" fmla="*/ 542468 h 843098"/>
              <a:gd name="connsiteX965" fmla="*/ 717297 w 1714500"/>
              <a:gd name="connsiteY965" fmla="*/ 546126 h 843098"/>
              <a:gd name="connsiteX966" fmla="*/ 718516 w 1714500"/>
              <a:gd name="connsiteY966" fmla="*/ 550393 h 843098"/>
              <a:gd name="connsiteX967" fmla="*/ 718211 w 1714500"/>
              <a:gd name="connsiteY967" fmla="*/ 554203 h 843098"/>
              <a:gd name="connsiteX968" fmla="*/ 716078 w 1714500"/>
              <a:gd name="connsiteY968" fmla="*/ 557098 h 843098"/>
              <a:gd name="connsiteX969" fmla="*/ 716078 w 1714500"/>
              <a:gd name="connsiteY969" fmla="*/ 567462 h 843098"/>
              <a:gd name="connsiteX970" fmla="*/ 717906 w 1714500"/>
              <a:gd name="connsiteY970" fmla="*/ 587578 h 843098"/>
              <a:gd name="connsiteX971" fmla="*/ 716687 w 1714500"/>
              <a:gd name="connsiteY971" fmla="*/ 598551 h 843098"/>
              <a:gd name="connsiteX972" fmla="*/ 716269 w 1714500"/>
              <a:gd name="connsiteY972" fmla="*/ 601073 h 843098"/>
              <a:gd name="connsiteX973" fmla="*/ 716382 w 1714500"/>
              <a:gd name="connsiteY973" fmla="*/ 601064 h 843098"/>
              <a:gd name="connsiteX974" fmla="*/ 720649 w 1714500"/>
              <a:gd name="connsiteY974" fmla="*/ 604722 h 843098"/>
              <a:gd name="connsiteX975" fmla="*/ 714949 w 1714500"/>
              <a:gd name="connsiteY975" fmla="*/ 609034 h 843098"/>
              <a:gd name="connsiteX976" fmla="*/ 714868 w 1714500"/>
              <a:gd name="connsiteY976" fmla="*/ 609524 h 843098"/>
              <a:gd name="connsiteX977" fmla="*/ 715621 w 1714500"/>
              <a:gd name="connsiteY977" fmla="*/ 616687 h 843098"/>
              <a:gd name="connsiteX978" fmla="*/ 715468 w 1714500"/>
              <a:gd name="connsiteY978" fmla="*/ 624764 h 843098"/>
              <a:gd name="connsiteX979" fmla="*/ 717144 w 1714500"/>
              <a:gd name="connsiteY979" fmla="*/ 626136 h 843098"/>
              <a:gd name="connsiteX980" fmla="*/ 719735 w 1714500"/>
              <a:gd name="connsiteY980" fmla="*/ 628422 h 843098"/>
              <a:gd name="connsiteX981" fmla="*/ 720954 w 1714500"/>
              <a:gd name="connsiteY981" fmla="*/ 645490 h 843098"/>
              <a:gd name="connsiteX982" fmla="*/ 731927 w 1714500"/>
              <a:gd name="connsiteY982" fmla="*/ 668045 h 843098"/>
              <a:gd name="connsiteX983" fmla="*/ 725831 w 1714500"/>
              <a:gd name="connsiteY983" fmla="*/ 679018 h 843098"/>
              <a:gd name="connsiteX984" fmla="*/ 722173 w 1714500"/>
              <a:gd name="connsiteY984" fmla="*/ 686334 h 843098"/>
              <a:gd name="connsiteX985" fmla="*/ 713068 w 1714500"/>
              <a:gd name="connsiteY985" fmla="*/ 683286 h 843098"/>
              <a:gd name="connsiteX986" fmla="*/ 703962 w 1714500"/>
              <a:gd name="connsiteY986" fmla="*/ 682066 h 843098"/>
              <a:gd name="connsiteX987" fmla="*/ 693827 w 1714500"/>
              <a:gd name="connsiteY987" fmla="*/ 676047 h 843098"/>
              <a:gd name="connsiteX988" fmla="*/ 688843 w 1714500"/>
              <a:gd name="connsiteY988" fmla="*/ 669987 h 843098"/>
              <a:gd name="connsiteX989" fmla="*/ 659689 w 1714500"/>
              <a:gd name="connsiteY989" fmla="*/ 664997 h 843098"/>
              <a:gd name="connsiteX990" fmla="*/ 626923 w 1714500"/>
              <a:gd name="connsiteY990" fmla="*/ 659054 h 843098"/>
              <a:gd name="connsiteX991" fmla="*/ 615189 w 1714500"/>
              <a:gd name="connsiteY991" fmla="*/ 657682 h 843098"/>
              <a:gd name="connsiteX992" fmla="*/ 526111 w 1714500"/>
              <a:gd name="connsiteY992" fmla="*/ 659511 h 843098"/>
              <a:gd name="connsiteX993" fmla="*/ 478641 w 1714500"/>
              <a:gd name="connsiteY993" fmla="*/ 663169 h 843098"/>
              <a:gd name="connsiteX994" fmla="*/ 368987 w 1714500"/>
              <a:gd name="connsiteY994" fmla="*/ 681457 h 843098"/>
              <a:gd name="connsiteX995" fmla="*/ 334239 w 1714500"/>
              <a:gd name="connsiteY995" fmla="*/ 692430 h 843098"/>
              <a:gd name="connsiteX996" fmla="*/ 295835 w 1714500"/>
              <a:gd name="connsiteY996" fmla="*/ 707670 h 843098"/>
              <a:gd name="connsiteX997" fmla="*/ 275718 w 1714500"/>
              <a:gd name="connsiteY997" fmla="*/ 722910 h 843098"/>
              <a:gd name="connsiteX998" fmla="*/ 255601 w 1714500"/>
              <a:gd name="connsiteY998" fmla="*/ 732053 h 843098"/>
              <a:gd name="connsiteX999" fmla="*/ 250724 w 1714500"/>
              <a:gd name="connsiteY999" fmla="*/ 722300 h 843098"/>
              <a:gd name="connsiteX1000" fmla="*/ 251334 w 1714500"/>
              <a:gd name="connsiteY1000" fmla="*/ 705231 h 843098"/>
              <a:gd name="connsiteX1001" fmla="*/ 247676 w 1714500"/>
              <a:gd name="connsiteY1001" fmla="*/ 696697 h 843098"/>
              <a:gd name="connsiteX1002" fmla="*/ 233046 w 1714500"/>
              <a:gd name="connsiteY1002" fmla="*/ 691218 h 843098"/>
              <a:gd name="connsiteX1003" fmla="*/ 229388 w 1714500"/>
              <a:gd name="connsiteY1003" fmla="*/ 680869 h 843098"/>
              <a:gd name="connsiteX1004" fmla="*/ 226950 w 1714500"/>
              <a:gd name="connsiteY1004" fmla="*/ 671737 h 843098"/>
              <a:gd name="connsiteX1005" fmla="*/ 240361 w 1714500"/>
              <a:gd name="connsiteY1005" fmla="*/ 644342 h 843098"/>
              <a:gd name="connsiteX1006" fmla="*/ 273889 w 1714500"/>
              <a:gd name="connsiteY1006" fmla="*/ 640690 h 843098"/>
              <a:gd name="connsiteX1007" fmla="*/ 298654 w 1714500"/>
              <a:gd name="connsiteY1007" fmla="*/ 640614 h 843098"/>
              <a:gd name="connsiteX1008" fmla="*/ 309246 w 1714500"/>
              <a:gd name="connsiteY1008" fmla="*/ 640080 h 843098"/>
              <a:gd name="connsiteX1009" fmla="*/ 386055 w 1714500"/>
              <a:gd name="connsiteY1009" fmla="*/ 635812 h 843098"/>
              <a:gd name="connsiteX1010" fmla="*/ 376911 w 1714500"/>
              <a:gd name="connsiteY1010" fmla="*/ 623618 h 843098"/>
              <a:gd name="connsiteX1011" fmla="*/ 357404 w 1714500"/>
              <a:gd name="connsiteY1011" fmla="*/ 610815 h 843098"/>
              <a:gd name="connsiteX1012" fmla="*/ 351003 w 1714500"/>
              <a:gd name="connsiteY1012" fmla="*/ 600221 h 843098"/>
              <a:gd name="connsiteX1013" fmla="*/ 344603 w 1714500"/>
              <a:gd name="connsiteY1013" fmla="*/ 590085 h 843098"/>
              <a:gd name="connsiteX1014" fmla="*/ 351461 w 1714500"/>
              <a:gd name="connsiteY1014" fmla="*/ 580559 h 843098"/>
              <a:gd name="connsiteX1015" fmla="*/ 370206 w 1714500"/>
              <a:gd name="connsiteY1015" fmla="*/ 557771 h 843098"/>
              <a:gd name="connsiteX1016" fmla="*/ 384379 w 1714500"/>
              <a:gd name="connsiteY1016" fmla="*/ 535289 h 843098"/>
              <a:gd name="connsiteX1017" fmla="*/ 388494 w 1714500"/>
              <a:gd name="connsiteY1017" fmla="*/ 511435 h 843098"/>
              <a:gd name="connsiteX1018" fmla="*/ 392072 w 1714500"/>
              <a:gd name="connsiteY1018" fmla="*/ 396127 h 843098"/>
              <a:gd name="connsiteX1019" fmla="*/ 406158 w 1714500"/>
              <a:gd name="connsiteY1019" fmla="*/ 263899 h 843098"/>
              <a:gd name="connsiteX1020" fmla="*/ 413620 w 1714500"/>
              <a:gd name="connsiteY1020" fmla="*/ 207046 h 843098"/>
              <a:gd name="connsiteX1021" fmla="*/ 416513 w 1714500"/>
              <a:gd name="connsiteY1021" fmla="*/ 176713 h 843098"/>
              <a:gd name="connsiteX1022" fmla="*/ 420776 w 1714500"/>
              <a:gd name="connsiteY1022" fmla="*/ 129157 h 843098"/>
              <a:gd name="connsiteX1023" fmla="*/ 420776 w 1714500"/>
              <a:gd name="connsiteY1023" fmla="*/ 124280 h 843098"/>
              <a:gd name="connsiteX1024" fmla="*/ 394585 w 1714500"/>
              <a:gd name="connsiteY1024" fmla="*/ 115765 h 843098"/>
              <a:gd name="connsiteX1025" fmla="*/ 370891 w 1714500"/>
              <a:gd name="connsiteY1025" fmla="*/ 116221 h 843098"/>
              <a:gd name="connsiteX1026" fmla="*/ 336678 w 1714500"/>
              <a:gd name="connsiteY1026" fmla="*/ 117586 h 843098"/>
              <a:gd name="connsiteX1027" fmla="*/ 278766 w 1714500"/>
              <a:gd name="connsiteY1027" fmla="*/ 119406 h 843098"/>
              <a:gd name="connsiteX1028" fmla="*/ 265964 w 1714500"/>
              <a:gd name="connsiteY1028" fmla="*/ 120852 h 843098"/>
              <a:gd name="connsiteX1029" fmla="*/ 245847 w 1714500"/>
              <a:gd name="connsiteY1029" fmla="*/ 125499 h 843098"/>
              <a:gd name="connsiteX1030" fmla="*/ 226645 w 1714500"/>
              <a:gd name="connsiteY1030" fmla="*/ 130148 h 843098"/>
              <a:gd name="connsiteX1031" fmla="*/ 216587 w 1714500"/>
              <a:gd name="connsiteY1031" fmla="*/ 131596 h 843098"/>
              <a:gd name="connsiteX1032" fmla="*/ 214681 w 1714500"/>
              <a:gd name="connsiteY1032" fmla="*/ 131520 h 843098"/>
              <a:gd name="connsiteX1033" fmla="*/ 214148 w 1714500"/>
              <a:gd name="connsiteY1033" fmla="*/ 130986 h 843098"/>
              <a:gd name="connsiteX1034" fmla="*/ 208052 w 1714500"/>
              <a:gd name="connsiteY1034" fmla="*/ 122451 h 843098"/>
              <a:gd name="connsiteX1035" fmla="*/ 216587 w 1714500"/>
              <a:gd name="connsiteY1035" fmla="*/ 116372 h 843098"/>
              <a:gd name="connsiteX1036" fmla="*/ 224054 w 1714500"/>
              <a:gd name="connsiteY1036" fmla="*/ 111064 h 843098"/>
              <a:gd name="connsiteX1037" fmla="*/ 226950 w 1714500"/>
              <a:gd name="connsiteY1037" fmla="*/ 108486 h 843098"/>
              <a:gd name="connsiteX1038" fmla="*/ 234113 w 1714500"/>
              <a:gd name="connsiteY1038" fmla="*/ 104921 h 843098"/>
              <a:gd name="connsiteX1039" fmla="*/ 249505 w 1714500"/>
              <a:gd name="connsiteY1039" fmla="*/ 103632 h 843098"/>
              <a:gd name="connsiteX1040" fmla="*/ 267793 w 1714500"/>
              <a:gd name="connsiteY1040" fmla="*/ 95067 h 843098"/>
              <a:gd name="connsiteX1041" fmla="*/ 438748 w 1714500"/>
              <a:gd name="connsiteY1041" fmla="*/ 63377 h 843098"/>
              <a:gd name="connsiteX1042" fmla="*/ 638963 w 1714500"/>
              <a:gd name="connsiteY1042" fmla="*/ 49987 h 843098"/>
              <a:gd name="connsiteX1043" fmla="*/ 657861 w 1714500"/>
              <a:gd name="connsiteY1043" fmla="*/ 50596 h 843098"/>
              <a:gd name="connsiteX1044" fmla="*/ 667758 w 1714500"/>
              <a:gd name="connsiteY1044" fmla="*/ 52297 h 843098"/>
              <a:gd name="connsiteX1045" fmla="*/ 675920 w 1714500"/>
              <a:gd name="connsiteY1045" fmla="*/ 27356 h 843098"/>
              <a:gd name="connsiteX1046" fmla="*/ 681406 w 1714500"/>
              <a:gd name="connsiteY1046" fmla="*/ 24308 h 843098"/>
              <a:gd name="connsiteX1047" fmla="*/ 702083 w 1714500"/>
              <a:gd name="connsiteY1047" fmla="*/ 26137 h 843098"/>
              <a:gd name="connsiteX1048" fmla="*/ 710447 w 1714500"/>
              <a:gd name="connsiteY1048" fmla="*/ 28804 h 843098"/>
              <a:gd name="connsiteX1049" fmla="*/ 719750 w 1714500"/>
              <a:gd name="connsiteY1049" fmla="*/ 34671 h 843098"/>
              <a:gd name="connsiteX1050" fmla="*/ 732566 w 1714500"/>
              <a:gd name="connsiteY1050" fmla="*/ 43206 h 843098"/>
              <a:gd name="connsiteX1051" fmla="*/ 742483 w 1714500"/>
              <a:gd name="connsiteY1051" fmla="*/ 60198 h 843098"/>
              <a:gd name="connsiteX1052" fmla="*/ 747442 w 1714500"/>
              <a:gd name="connsiteY1052" fmla="*/ 67390 h 843098"/>
              <a:gd name="connsiteX1053" fmla="*/ 750139 w 1714500"/>
              <a:gd name="connsiteY1053" fmla="*/ 68325 h 843098"/>
              <a:gd name="connsiteX1054" fmla="*/ 754787 w 1714500"/>
              <a:gd name="connsiteY1054" fmla="*/ 71898 h 843098"/>
              <a:gd name="connsiteX1055" fmla="*/ 753351 w 1714500"/>
              <a:gd name="connsiteY1055" fmla="*/ 75958 h 843098"/>
              <a:gd name="connsiteX1056" fmla="*/ 755146 w 1714500"/>
              <a:gd name="connsiteY1056" fmla="*/ 78562 h 843098"/>
              <a:gd name="connsiteX1057" fmla="*/ 832569 w 1714500"/>
              <a:gd name="connsiteY1057" fmla="*/ 108433 h 843098"/>
              <a:gd name="connsiteX1058" fmla="*/ 859962 w 1714500"/>
              <a:gd name="connsiteY1058" fmla="*/ 124892 h 843098"/>
              <a:gd name="connsiteX1059" fmla="*/ 875338 w 1714500"/>
              <a:gd name="connsiteY1059" fmla="*/ 137389 h 843098"/>
              <a:gd name="connsiteX1060" fmla="*/ 878841 w 1714500"/>
              <a:gd name="connsiteY1060" fmla="*/ 144399 h 843098"/>
              <a:gd name="connsiteX1061" fmla="*/ 877164 w 1714500"/>
              <a:gd name="connsiteY1061" fmla="*/ 145695 h 843098"/>
              <a:gd name="connsiteX1062" fmla="*/ 874573 w 1714500"/>
              <a:gd name="connsiteY1062" fmla="*/ 147447 h 843098"/>
              <a:gd name="connsiteX1063" fmla="*/ 873735 w 1714500"/>
              <a:gd name="connsiteY1063" fmla="*/ 149886 h 843098"/>
              <a:gd name="connsiteX1064" fmla="*/ 873354 w 1714500"/>
              <a:gd name="connsiteY1064" fmla="*/ 152324 h 843098"/>
              <a:gd name="connsiteX1065" fmla="*/ 875183 w 1714500"/>
              <a:gd name="connsiteY1065" fmla="*/ 165126 h 843098"/>
              <a:gd name="connsiteX1066" fmla="*/ 877012 w 1714500"/>
              <a:gd name="connsiteY1066" fmla="*/ 177927 h 843098"/>
              <a:gd name="connsiteX1067" fmla="*/ 875183 w 1714500"/>
              <a:gd name="connsiteY1067" fmla="*/ 184633 h 843098"/>
              <a:gd name="connsiteX1068" fmla="*/ 872137 w 1714500"/>
              <a:gd name="connsiteY1068" fmla="*/ 198654 h 843098"/>
              <a:gd name="connsiteX1069" fmla="*/ 863006 w 1714500"/>
              <a:gd name="connsiteY1069" fmla="*/ 216942 h 843098"/>
              <a:gd name="connsiteX1070" fmla="*/ 858745 w 1714500"/>
              <a:gd name="connsiteY1070" fmla="*/ 229743 h 843098"/>
              <a:gd name="connsiteX1071" fmla="*/ 821612 w 1714500"/>
              <a:gd name="connsiteY1071" fmla="*/ 279121 h 843098"/>
              <a:gd name="connsiteX1072" fmla="*/ 801460 w 1714500"/>
              <a:gd name="connsiteY1072" fmla="*/ 295580 h 843098"/>
              <a:gd name="connsiteX1073" fmla="*/ 793137 w 1714500"/>
              <a:gd name="connsiteY1073" fmla="*/ 306553 h 843098"/>
              <a:gd name="connsiteX1074" fmla="*/ 791686 w 1714500"/>
              <a:gd name="connsiteY1074" fmla="*/ 319354 h 843098"/>
              <a:gd name="connsiteX1075" fmla="*/ 803903 w 1714500"/>
              <a:gd name="connsiteY1075" fmla="*/ 408356 h 843098"/>
              <a:gd name="connsiteX1076" fmla="*/ 841091 w 1714500"/>
              <a:gd name="connsiteY1076" fmla="*/ 484556 h 843098"/>
              <a:gd name="connsiteX1077" fmla="*/ 866662 w 1714500"/>
              <a:gd name="connsiteY1077" fmla="*/ 523723 h 843098"/>
              <a:gd name="connsiteX1078" fmla="*/ 890423 w 1714500"/>
              <a:gd name="connsiteY1078" fmla="*/ 558318 h 843098"/>
              <a:gd name="connsiteX1079" fmla="*/ 909321 w 1714500"/>
              <a:gd name="connsiteY1079" fmla="*/ 581482 h 843098"/>
              <a:gd name="connsiteX1080" fmla="*/ 909321 w 1714500"/>
              <a:gd name="connsiteY1080" fmla="*/ 582702 h 843098"/>
              <a:gd name="connsiteX1081" fmla="*/ 907492 w 1714500"/>
              <a:gd name="connsiteY1081" fmla="*/ 582702 h 843098"/>
              <a:gd name="connsiteX1082" fmla="*/ 901396 w 1714500"/>
              <a:gd name="connsiteY1082" fmla="*/ 578282 h 843098"/>
              <a:gd name="connsiteX1083" fmla="*/ 895300 w 1714500"/>
              <a:gd name="connsiteY1083" fmla="*/ 571119 h 843098"/>
              <a:gd name="connsiteX1084" fmla="*/ 885546 w 1714500"/>
              <a:gd name="connsiteY1084" fmla="*/ 557098 h 843098"/>
              <a:gd name="connsiteX1085" fmla="*/ 873964 w 1714500"/>
              <a:gd name="connsiteY1085" fmla="*/ 546126 h 843098"/>
              <a:gd name="connsiteX1086" fmla="*/ 842918 w 1714500"/>
              <a:gd name="connsiteY1086" fmla="*/ 499796 h 843098"/>
              <a:gd name="connsiteX1087" fmla="*/ 817953 w 1714500"/>
              <a:gd name="connsiteY1087" fmla="*/ 462001 h 843098"/>
              <a:gd name="connsiteX1088" fmla="*/ 810547 w 1714500"/>
              <a:gd name="connsiteY1088" fmla="*/ 449123 h 843098"/>
              <a:gd name="connsiteX1089" fmla="*/ 804514 w 1714500"/>
              <a:gd name="connsiteY1089" fmla="*/ 444932 h 843098"/>
              <a:gd name="connsiteX1090" fmla="*/ 807872 w 1714500"/>
              <a:gd name="connsiteY1090" fmla="*/ 457657 h 843098"/>
              <a:gd name="connsiteX1091" fmla="*/ 824047 w 1714500"/>
              <a:gd name="connsiteY1091" fmla="*/ 484556 h 843098"/>
              <a:gd name="connsiteX1092" fmla="*/ 851440 w 1714500"/>
              <a:gd name="connsiteY1092" fmla="*/ 525399 h 843098"/>
              <a:gd name="connsiteX1093" fmla="*/ 852657 w 1714500"/>
              <a:gd name="connsiteY1093" fmla="*/ 528600 h 843098"/>
              <a:gd name="connsiteX1094" fmla="*/ 853875 w 1714500"/>
              <a:gd name="connsiteY1094" fmla="*/ 530886 h 843098"/>
              <a:gd name="connsiteX1095" fmla="*/ 920294 w 1714500"/>
              <a:gd name="connsiteY1095" fmla="*/ 612572 h 843098"/>
              <a:gd name="connsiteX1096" fmla="*/ 919684 w 1714500"/>
              <a:gd name="connsiteY1096" fmla="*/ 613791 h 843098"/>
              <a:gd name="connsiteX1097" fmla="*/ 918770 w 1714500"/>
              <a:gd name="connsiteY1097" fmla="*/ 613944 h 843098"/>
              <a:gd name="connsiteX1098" fmla="*/ 917855 w 1714500"/>
              <a:gd name="connsiteY1098" fmla="*/ 613182 h 843098"/>
              <a:gd name="connsiteX1099" fmla="*/ 897129 w 1714500"/>
              <a:gd name="connsiteY1099" fmla="*/ 591236 h 843098"/>
              <a:gd name="connsiteX1100" fmla="*/ 886156 w 1714500"/>
              <a:gd name="connsiteY1100" fmla="*/ 585750 h 843098"/>
              <a:gd name="connsiteX1101" fmla="*/ 875183 w 1714500"/>
              <a:gd name="connsiteY1101" fmla="*/ 573558 h 843098"/>
              <a:gd name="connsiteX1102" fmla="*/ 875793 w 1714500"/>
              <a:gd name="connsiteY1102" fmla="*/ 571729 h 843098"/>
              <a:gd name="connsiteX1103" fmla="*/ 877621 w 1714500"/>
              <a:gd name="connsiteY1103" fmla="*/ 571729 h 843098"/>
              <a:gd name="connsiteX1104" fmla="*/ 884327 w 1714500"/>
              <a:gd name="connsiteY1104" fmla="*/ 577825 h 843098"/>
              <a:gd name="connsiteX1105" fmla="*/ 884327 w 1714500"/>
              <a:gd name="connsiteY1105" fmla="*/ 575996 h 843098"/>
              <a:gd name="connsiteX1106" fmla="*/ 872137 w 1714500"/>
              <a:gd name="connsiteY1106" fmla="*/ 559537 h 843098"/>
              <a:gd name="connsiteX1107" fmla="*/ 868485 w 1714500"/>
              <a:gd name="connsiteY1107" fmla="*/ 562585 h 843098"/>
              <a:gd name="connsiteX1108" fmla="*/ 867267 w 1714500"/>
              <a:gd name="connsiteY1108" fmla="*/ 562585 h 843098"/>
              <a:gd name="connsiteX1109" fmla="*/ 822220 w 1714500"/>
              <a:gd name="connsiteY1109" fmla="*/ 499186 h 843098"/>
              <a:gd name="connsiteX1110" fmla="*/ 796495 w 1714500"/>
              <a:gd name="connsiteY1110" fmla="*/ 457276 h 843098"/>
              <a:gd name="connsiteX1111" fmla="*/ 784966 w 1714500"/>
              <a:gd name="connsiteY1111" fmla="*/ 443713 h 843098"/>
              <a:gd name="connsiteX1112" fmla="*/ 783744 w 1714500"/>
              <a:gd name="connsiteY1112" fmla="*/ 443713 h 843098"/>
              <a:gd name="connsiteX1113" fmla="*/ 783210 w 1714500"/>
              <a:gd name="connsiteY1113" fmla="*/ 446456 h 843098"/>
              <a:gd name="connsiteX1114" fmla="*/ 783133 w 1714500"/>
              <a:gd name="connsiteY1114" fmla="*/ 452857 h 843098"/>
              <a:gd name="connsiteX1115" fmla="*/ 782529 w 1714500"/>
              <a:gd name="connsiteY1115" fmla="*/ 454076 h 843098"/>
              <a:gd name="connsiteX1116" fmla="*/ 778902 w 1714500"/>
              <a:gd name="connsiteY1116" fmla="*/ 449199 h 843098"/>
              <a:gd name="connsiteX1117" fmla="*/ 776937 w 1714500"/>
              <a:gd name="connsiteY1117" fmla="*/ 445618 h 843098"/>
              <a:gd name="connsiteX1118" fmla="*/ 775879 w 1714500"/>
              <a:gd name="connsiteY1118" fmla="*/ 444322 h 843098"/>
              <a:gd name="connsiteX1119" fmla="*/ 774066 w 1714500"/>
              <a:gd name="connsiteY1119" fmla="*/ 443713 h 843098"/>
              <a:gd name="connsiteX1120" fmla="*/ 773455 w 1714500"/>
              <a:gd name="connsiteY1120" fmla="*/ 445542 h 843098"/>
              <a:gd name="connsiteX1121" fmla="*/ 775194 w 1714500"/>
              <a:gd name="connsiteY1121" fmla="*/ 454152 h 843098"/>
              <a:gd name="connsiteX1122" fmla="*/ 781924 w 1714500"/>
              <a:gd name="connsiteY1122" fmla="*/ 468706 h 843098"/>
              <a:gd name="connsiteX1123" fmla="*/ 790160 w 1714500"/>
              <a:gd name="connsiteY1123" fmla="*/ 481660 h 843098"/>
              <a:gd name="connsiteX1124" fmla="*/ 796573 w 1714500"/>
              <a:gd name="connsiteY1124" fmla="*/ 486385 h 843098"/>
              <a:gd name="connsiteX1125" fmla="*/ 801498 w 1714500"/>
              <a:gd name="connsiteY1125" fmla="*/ 493776 h 843098"/>
              <a:gd name="connsiteX1126" fmla="*/ 802702 w 1714500"/>
              <a:gd name="connsiteY1126" fmla="*/ 493167 h 843098"/>
              <a:gd name="connsiteX1127" fmla="*/ 804508 w 1714500"/>
              <a:gd name="connsiteY1127" fmla="*/ 488290 h 843098"/>
              <a:gd name="connsiteX1128" fmla="*/ 805712 w 1714500"/>
              <a:gd name="connsiteY1128" fmla="*/ 488899 h 843098"/>
              <a:gd name="connsiteX1129" fmla="*/ 807518 w 1714500"/>
              <a:gd name="connsiteY1129" fmla="*/ 495605 h 843098"/>
              <a:gd name="connsiteX1130" fmla="*/ 803304 w 1714500"/>
              <a:gd name="connsiteY1130" fmla="*/ 498043 h 843098"/>
              <a:gd name="connsiteX1131" fmla="*/ 808737 w 1714500"/>
              <a:gd name="connsiteY1131" fmla="*/ 508988 h 843098"/>
              <a:gd name="connsiteX1132" fmla="*/ 813766 w 1714500"/>
              <a:gd name="connsiteY1132" fmla="*/ 512452 h 843098"/>
              <a:gd name="connsiteX1133" fmla="*/ 819710 w 1714500"/>
              <a:gd name="connsiteY1133" fmla="*/ 513208 h 843098"/>
              <a:gd name="connsiteX1134" fmla="*/ 820319 w 1714500"/>
              <a:gd name="connsiteY1134" fmla="*/ 513208 h 843098"/>
              <a:gd name="connsiteX1135" fmla="*/ 835559 w 1714500"/>
              <a:gd name="connsiteY1135" fmla="*/ 543697 h 843098"/>
              <a:gd name="connsiteX1136" fmla="*/ 844246 w 1714500"/>
              <a:gd name="connsiteY1136" fmla="*/ 558865 h 843098"/>
              <a:gd name="connsiteX1137" fmla="*/ 853847 w 1714500"/>
              <a:gd name="connsiteY1137" fmla="*/ 571746 h 843098"/>
              <a:gd name="connsiteX1138" fmla="*/ 861772 w 1714500"/>
              <a:gd name="connsiteY1138" fmla="*/ 577844 h 843098"/>
              <a:gd name="connsiteX1139" fmla="*/ 877317 w 1714500"/>
              <a:gd name="connsiteY1139" fmla="*/ 595298 h 843098"/>
              <a:gd name="connsiteX1140" fmla="*/ 898348 w 1714500"/>
              <a:gd name="connsiteY1140" fmla="*/ 620528 h 843098"/>
              <a:gd name="connsiteX1141" fmla="*/ 911759 w 1714500"/>
              <a:gd name="connsiteY1141" fmla="*/ 631503 h 843098"/>
              <a:gd name="connsiteX1142" fmla="*/ 914960 w 1714500"/>
              <a:gd name="connsiteY1142" fmla="*/ 632723 h 843098"/>
              <a:gd name="connsiteX1143" fmla="*/ 917246 w 1714500"/>
              <a:gd name="connsiteY1143" fmla="*/ 633942 h 843098"/>
              <a:gd name="connsiteX1144" fmla="*/ 926389 w 1714500"/>
              <a:gd name="connsiteY1144" fmla="*/ 647815 h 843098"/>
              <a:gd name="connsiteX1145" fmla="*/ 944678 w 1714500"/>
              <a:gd name="connsiteY1145" fmla="*/ 662601 h 843098"/>
              <a:gd name="connsiteX1146" fmla="*/ 948335 w 1714500"/>
              <a:gd name="connsiteY1146" fmla="*/ 669919 h 843098"/>
              <a:gd name="connsiteX1147" fmla="*/ 961137 w 1714500"/>
              <a:gd name="connsiteY1147" fmla="*/ 685773 h 843098"/>
              <a:gd name="connsiteX1148" fmla="*/ 973938 w 1714500"/>
              <a:gd name="connsiteY1148" fmla="*/ 692480 h 843098"/>
              <a:gd name="connsiteX1149" fmla="*/ 1009905 w 1714500"/>
              <a:gd name="connsiteY1149" fmla="*/ 726017 h 843098"/>
              <a:gd name="connsiteX1150" fmla="*/ 1014172 w 1714500"/>
              <a:gd name="connsiteY1150" fmla="*/ 728456 h 843098"/>
              <a:gd name="connsiteX1151" fmla="*/ 1017829 w 1714500"/>
              <a:gd name="connsiteY1151" fmla="*/ 726627 h 843098"/>
              <a:gd name="connsiteX1152" fmla="*/ 1020573 w 1714500"/>
              <a:gd name="connsiteY1152" fmla="*/ 728990 h 843098"/>
              <a:gd name="connsiteX1153" fmla="*/ 1026973 w 1714500"/>
              <a:gd name="connsiteY1153" fmla="*/ 736383 h 843098"/>
              <a:gd name="connsiteX1154" fmla="*/ 1034289 w 1714500"/>
              <a:gd name="connsiteY1154" fmla="*/ 740804 h 843098"/>
              <a:gd name="connsiteX1155" fmla="*/ 1059892 w 1714500"/>
              <a:gd name="connsiteY1155" fmla="*/ 758945 h 843098"/>
              <a:gd name="connsiteX1156" fmla="*/ 1075132 w 1714500"/>
              <a:gd name="connsiteY1156" fmla="*/ 774189 h 843098"/>
              <a:gd name="connsiteX1157" fmla="*/ 1087095 w 1714500"/>
              <a:gd name="connsiteY1157" fmla="*/ 782954 h 843098"/>
              <a:gd name="connsiteX1158" fmla="*/ 1095858 w 1714500"/>
              <a:gd name="connsiteY1158" fmla="*/ 785774 h 843098"/>
              <a:gd name="connsiteX1159" fmla="*/ 1098144 w 1714500"/>
              <a:gd name="connsiteY1159" fmla="*/ 785698 h 843098"/>
              <a:gd name="connsiteX1160" fmla="*/ 1099516 w 1714500"/>
              <a:gd name="connsiteY1160" fmla="*/ 785165 h 843098"/>
              <a:gd name="connsiteX1161" fmla="*/ 1094029 w 1714500"/>
              <a:gd name="connsiteY1161" fmla="*/ 777848 h 843098"/>
              <a:gd name="connsiteX1162" fmla="*/ 1089599 w 1714500"/>
              <a:gd name="connsiteY1162" fmla="*/ 775120 h 843098"/>
              <a:gd name="connsiteX1163" fmla="*/ 1080470 w 1714500"/>
              <a:gd name="connsiteY1163" fmla="*/ 771075 h 843098"/>
              <a:gd name="connsiteX1164" fmla="*/ 1074964 w 1714500"/>
              <a:gd name="connsiteY1164" fmla="*/ 766165 h 843098"/>
              <a:gd name="connsiteX1165" fmla="*/ 1070511 w 1714500"/>
              <a:gd name="connsiteY1165" fmla="*/ 760477 h 843098"/>
              <a:gd name="connsiteX1166" fmla="*/ 1069646 w 1714500"/>
              <a:gd name="connsiteY1166" fmla="*/ 759783 h 843098"/>
              <a:gd name="connsiteX1167" fmla="*/ 1051357 w 1714500"/>
              <a:gd name="connsiteY1167" fmla="*/ 742481 h 843098"/>
              <a:gd name="connsiteX1168" fmla="*/ 1047852 w 1714500"/>
              <a:gd name="connsiteY1168" fmla="*/ 740728 h 843098"/>
              <a:gd name="connsiteX1169" fmla="*/ 1043433 w 1714500"/>
              <a:gd name="connsiteY1169" fmla="*/ 737603 h 843098"/>
              <a:gd name="connsiteX1170" fmla="*/ 1019049 w 1714500"/>
              <a:gd name="connsiteY1170" fmla="*/ 715042 h 843098"/>
              <a:gd name="connsiteX1171" fmla="*/ 1019506 w 1714500"/>
              <a:gd name="connsiteY1171" fmla="*/ 713593 h 843098"/>
              <a:gd name="connsiteX1172" fmla="*/ 1020878 w 1714500"/>
              <a:gd name="connsiteY1172" fmla="*/ 712602 h 843098"/>
              <a:gd name="connsiteX1173" fmla="*/ 1057454 w 1714500"/>
              <a:gd name="connsiteY1173" fmla="*/ 741871 h 843098"/>
              <a:gd name="connsiteX1174" fmla="*/ 1057856 w 1714500"/>
              <a:gd name="connsiteY1174" fmla="*/ 741066 h 843098"/>
              <a:gd name="connsiteX1175" fmla="*/ 1051891 w 1714500"/>
              <a:gd name="connsiteY1175" fmla="*/ 730875 h 843098"/>
              <a:gd name="connsiteX1176" fmla="*/ 1042613 w 1714500"/>
              <a:gd name="connsiteY1176" fmla="*/ 715343 h 843098"/>
              <a:gd name="connsiteX1177" fmla="*/ 1042411 w 1714500"/>
              <a:gd name="connsiteY1177" fmla="*/ 714966 h 843098"/>
              <a:gd name="connsiteX1178" fmla="*/ 1024535 w 1714500"/>
              <a:gd name="connsiteY1178" fmla="*/ 701011 h 843098"/>
              <a:gd name="connsiteX1179" fmla="*/ 1023087 w 1714500"/>
              <a:gd name="connsiteY1179" fmla="*/ 698801 h 843098"/>
              <a:gd name="connsiteX1180" fmla="*/ 1018439 w 1714500"/>
              <a:gd name="connsiteY1180" fmla="*/ 694304 h 843098"/>
              <a:gd name="connsiteX1181" fmla="*/ 1014934 w 1714500"/>
              <a:gd name="connsiteY1181" fmla="*/ 692475 h 843098"/>
              <a:gd name="connsiteX1182" fmla="*/ 1010514 w 1714500"/>
              <a:gd name="connsiteY1182" fmla="*/ 688817 h 843098"/>
              <a:gd name="connsiteX1183" fmla="*/ 1010514 w 1714500"/>
              <a:gd name="connsiteY1183" fmla="*/ 687597 h 843098"/>
              <a:gd name="connsiteX1184" fmla="*/ 1011733 w 1714500"/>
              <a:gd name="connsiteY1184" fmla="*/ 686378 h 843098"/>
              <a:gd name="connsiteX1185" fmla="*/ 1013562 w 1714500"/>
              <a:gd name="connsiteY1185" fmla="*/ 686943 h 843098"/>
              <a:gd name="connsiteX1186" fmla="*/ 1037798 w 1714500"/>
              <a:gd name="connsiteY1186" fmla="*/ 706387 h 843098"/>
              <a:gd name="connsiteX1187" fmla="*/ 1035737 w 1714500"/>
              <a:gd name="connsiteY1187" fmla="*/ 702552 h 843098"/>
              <a:gd name="connsiteX1188" fmla="*/ 1028726 w 1714500"/>
              <a:gd name="connsiteY1188" fmla="*/ 685190 h 843098"/>
              <a:gd name="connsiteX1189" fmla="*/ 1027507 w 1714500"/>
              <a:gd name="connsiteY1189" fmla="*/ 676043 h 843098"/>
              <a:gd name="connsiteX1190" fmla="*/ 1030707 w 1714500"/>
              <a:gd name="connsiteY1190" fmla="*/ 664076 h 843098"/>
              <a:gd name="connsiteX1191" fmla="*/ 1040308 w 1714500"/>
              <a:gd name="connsiteY1191" fmla="*/ 649822 h 843098"/>
              <a:gd name="connsiteX1192" fmla="*/ 1052500 w 1714500"/>
              <a:gd name="connsiteY1192" fmla="*/ 622381 h 843098"/>
              <a:gd name="connsiteX1193" fmla="*/ 1053104 w 1714500"/>
              <a:gd name="connsiteY1193" fmla="*/ 533961 h 843098"/>
              <a:gd name="connsiteX1194" fmla="*/ 1054310 w 1714500"/>
              <a:gd name="connsiteY1194" fmla="*/ 532741 h 843098"/>
              <a:gd name="connsiteX1195" fmla="*/ 1056120 w 1714500"/>
              <a:gd name="connsiteY1195" fmla="*/ 533351 h 843098"/>
              <a:gd name="connsiteX1196" fmla="*/ 1059739 w 1714500"/>
              <a:gd name="connsiteY1196" fmla="*/ 575427 h 843098"/>
              <a:gd name="connsiteX1197" fmla="*/ 1058911 w 1714500"/>
              <a:gd name="connsiteY1197" fmla="*/ 603935 h 843098"/>
              <a:gd name="connsiteX1198" fmla="*/ 1060349 w 1714500"/>
              <a:gd name="connsiteY1198" fmla="*/ 615063 h 843098"/>
              <a:gd name="connsiteX1199" fmla="*/ 1062788 w 1714500"/>
              <a:gd name="connsiteY1199" fmla="*/ 615673 h 843098"/>
              <a:gd name="connsiteX1200" fmla="*/ 1064617 w 1714500"/>
              <a:gd name="connsiteY1200" fmla="*/ 614454 h 843098"/>
              <a:gd name="connsiteX1201" fmla="*/ 1068282 w 1714500"/>
              <a:gd name="connsiteY1201" fmla="*/ 598527 h 843098"/>
              <a:gd name="connsiteX1202" fmla="*/ 1070160 w 1714500"/>
              <a:gd name="connsiteY1202" fmla="*/ 580339 h 843098"/>
              <a:gd name="connsiteX1203" fmla="*/ 1066521 w 1714500"/>
              <a:gd name="connsiteY1203" fmla="*/ 559613 h 843098"/>
              <a:gd name="connsiteX1204" fmla="*/ 1067067 w 1714500"/>
              <a:gd name="connsiteY1204" fmla="*/ 538277 h 843098"/>
              <a:gd name="connsiteX1205" fmla="*/ 1061035 w 1714500"/>
              <a:gd name="connsiteY1205" fmla="*/ 462687 h 843098"/>
              <a:gd name="connsiteX1206" fmla="*/ 1049453 w 1714500"/>
              <a:gd name="connsiteY1206" fmla="*/ 393192 h 843098"/>
              <a:gd name="connsiteX1207" fmla="*/ 1044804 w 1714500"/>
              <a:gd name="connsiteY1207" fmla="*/ 395326 h 843098"/>
              <a:gd name="connsiteX1208" fmla="*/ 1043356 w 1714500"/>
              <a:gd name="connsiteY1208" fmla="*/ 402946 h 843098"/>
              <a:gd name="connsiteX1209" fmla="*/ 1044266 w 1714500"/>
              <a:gd name="connsiteY1209" fmla="*/ 411480 h 843098"/>
              <a:gd name="connsiteX1210" fmla="*/ 1046971 w 1714500"/>
              <a:gd name="connsiteY1210" fmla="*/ 427330 h 843098"/>
              <a:gd name="connsiteX1211" fmla="*/ 1048771 w 1714500"/>
              <a:gd name="connsiteY1211" fmla="*/ 439731 h 843098"/>
              <a:gd name="connsiteX1212" fmla="*/ 1048767 w 1714500"/>
              <a:gd name="connsiteY1212" fmla="*/ 446161 h 843098"/>
              <a:gd name="connsiteX1213" fmla="*/ 1046971 w 1714500"/>
              <a:gd name="connsiteY1213" fmla="*/ 447370 h 843098"/>
              <a:gd name="connsiteX1214" fmla="*/ 1044576 w 1714500"/>
              <a:gd name="connsiteY1214" fmla="*/ 446761 h 843098"/>
              <a:gd name="connsiteX1215" fmla="*/ 1041832 w 1714500"/>
              <a:gd name="connsiteY1215" fmla="*/ 428362 h 843098"/>
              <a:gd name="connsiteX1216" fmla="*/ 1035432 w 1714500"/>
              <a:gd name="connsiteY1216" fmla="*/ 374295 h 843098"/>
              <a:gd name="connsiteX1217" fmla="*/ 1027507 w 1714500"/>
              <a:gd name="connsiteY1217" fmla="*/ 340767 h 843098"/>
              <a:gd name="connsiteX1218" fmla="*/ 1018363 w 1714500"/>
              <a:gd name="connsiteY1218" fmla="*/ 306629 h 843098"/>
              <a:gd name="connsiteX1219" fmla="*/ 992760 w 1714500"/>
              <a:gd name="connsiteY1219" fmla="*/ 118872 h 843098"/>
              <a:gd name="connsiteX1220" fmla="*/ 998856 w 1714500"/>
              <a:gd name="connsiteY1220" fmla="*/ 60960 h 843098"/>
              <a:gd name="connsiteX1221" fmla="*/ 1011048 w 1714500"/>
              <a:gd name="connsiteY1221" fmla="*/ 32919 h 843098"/>
              <a:gd name="connsiteX1222" fmla="*/ 1029945 w 1714500"/>
              <a:gd name="connsiteY1222" fmla="*/ 0 h 843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</a:cxnLst>
            <a:rect l="l" t="t" r="r" b="b"/>
            <a:pathLst>
              <a:path w="1714500" h="843098">
                <a:moveTo>
                  <a:pt x="1103173" y="810692"/>
                </a:moveTo>
                <a:lnTo>
                  <a:pt x="1101954" y="811301"/>
                </a:lnTo>
                <a:lnTo>
                  <a:pt x="1102564" y="812521"/>
                </a:lnTo>
                <a:cubicBezTo>
                  <a:pt x="1103173" y="813842"/>
                  <a:pt x="1109270" y="817906"/>
                  <a:pt x="1120852" y="824713"/>
                </a:cubicBezTo>
                <a:lnTo>
                  <a:pt x="1137921" y="835076"/>
                </a:lnTo>
                <a:cubicBezTo>
                  <a:pt x="1139140" y="834365"/>
                  <a:pt x="1139749" y="833349"/>
                  <a:pt x="1139749" y="832028"/>
                </a:cubicBezTo>
                <a:cubicBezTo>
                  <a:pt x="1139648" y="831418"/>
                  <a:pt x="1134365" y="827761"/>
                  <a:pt x="1123900" y="821055"/>
                </a:cubicBezTo>
                <a:cubicBezTo>
                  <a:pt x="1119303" y="817994"/>
                  <a:pt x="1115238" y="815581"/>
                  <a:pt x="1111708" y="813816"/>
                </a:cubicBezTo>
                <a:cubicBezTo>
                  <a:pt x="1108177" y="812051"/>
                  <a:pt x="1105332" y="811009"/>
                  <a:pt x="1103173" y="810692"/>
                </a:cubicBezTo>
                <a:close/>
                <a:moveTo>
                  <a:pt x="1031241" y="763143"/>
                </a:moveTo>
                <a:lnTo>
                  <a:pt x="1033679" y="763143"/>
                </a:lnTo>
                <a:lnTo>
                  <a:pt x="1035508" y="764362"/>
                </a:lnTo>
                <a:cubicBezTo>
                  <a:pt x="1036118" y="765480"/>
                  <a:pt x="1036118" y="766902"/>
                  <a:pt x="1035508" y="768630"/>
                </a:cubicBezTo>
                <a:lnTo>
                  <a:pt x="1034898" y="769239"/>
                </a:lnTo>
                <a:cubicBezTo>
                  <a:pt x="1034009" y="769226"/>
                  <a:pt x="1033197" y="769099"/>
                  <a:pt x="1032460" y="768858"/>
                </a:cubicBezTo>
                <a:cubicBezTo>
                  <a:pt x="1031723" y="768617"/>
                  <a:pt x="1030911" y="768337"/>
                  <a:pt x="1030021" y="768020"/>
                </a:cubicBezTo>
                <a:cubicBezTo>
                  <a:pt x="1029412" y="767410"/>
                  <a:pt x="1029412" y="766191"/>
                  <a:pt x="1030021" y="764362"/>
                </a:cubicBezTo>
                <a:close/>
                <a:moveTo>
                  <a:pt x="1161561" y="725958"/>
                </a:moveTo>
                <a:lnTo>
                  <a:pt x="1161575" y="725986"/>
                </a:lnTo>
                <a:lnTo>
                  <a:pt x="1161567" y="726002"/>
                </a:lnTo>
                <a:close/>
                <a:moveTo>
                  <a:pt x="1171316" y="719252"/>
                </a:moveTo>
                <a:cubicBezTo>
                  <a:pt x="1172816" y="719252"/>
                  <a:pt x="1173933" y="719404"/>
                  <a:pt x="1174667" y="719709"/>
                </a:cubicBezTo>
                <a:cubicBezTo>
                  <a:pt x="1175402" y="720014"/>
                  <a:pt x="1175904" y="720471"/>
                  <a:pt x="1176173" y="721081"/>
                </a:cubicBezTo>
                <a:lnTo>
                  <a:pt x="1177392" y="723519"/>
                </a:lnTo>
                <a:lnTo>
                  <a:pt x="1176804" y="725958"/>
                </a:lnTo>
                <a:cubicBezTo>
                  <a:pt x="1175864" y="726872"/>
                  <a:pt x="1174238" y="727634"/>
                  <a:pt x="1171926" y="728244"/>
                </a:cubicBezTo>
                <a:cubicBezTo>
                  <a:pt x="1169614" y="728853"/>
                  <a:pt x="1166769" y="729310"/>
                  <a:pt x="1163390" y="729615"/>
                </a:cubicBezTo>
                <a:lnTo>
                  <a:pt x="1161575" y="725986"/>
                </a:lnTo>
                <a:lnTo>
                  <a:pt x="1163929" y="721047"/>
                </a:lnTo>
                <a:cubicBezTo>
                  <a:pt x="1165554" y="719922"/>
                  <a:pt x="1168017" y="719324"/>
                  <a:pt x="1171316" y="719252"/>
                </a:cubicBezTo>
                <a:close/>
                <a:moveTo>
                  <a:pt x="1206692" y="708338"/>
                </a:moveTo>
                <a:lnTo>
                  <a:pt x="1209740" y="709557"/>
                </a:lnTo>
                <a:lnTo>
                  <a:pt x="1209740" y="711384"/>
                </a:lnTo>
                <a:lnTo>
                  <a:pt x="1206692" y="713211"/>
                </a:lnTo>
                <a:lnTo>
                  <a:pt x="1205472" y="711993"/>
                </a:lnTo>
                <a:lnTo>
                  <a:pt x="1205472" y="710166"/>
                </a:lnTo>
                <a:close/>
                <a:moveTo>
                  <a:pt x="1214619" y="704684"/>
                </a:moveTo>
                <a:lnTo>
                  <a:pt x="1217058" y="704684"/>
                </a:lnTo>
                <a:cubicBezTo>
                  <a:pt x="1217668" y="704963"/>
                  <a:pt x="1218125" y="705318"/>
                  <a:pt x="1218430" y="705750"/>
                </a:cubicBezTo>
                <a:cubicBezTo>
                  <a:pt x="1218735" y="706181"/>
                  <a:pt x="1218887" y="706841"/>
                  <a:pt x="1218887" y="707729"/>
                </a:cubicBezTo>
                <a:lnTo>
                  <a:pt x="1217668" y="708947"/>
                </a:lnTo>
                <a:lnTo>
                  <a:pt x="1215228" y="708947"/>
                </a:lnTo>
                <a:lnTo>
                  <a:pt x="1213399" y="705902"/>
                </a:lnTo>
                <a:close/>
                <a:moveTo>
                  <a:pt x="1009295" y="703450"/>
                </a:moveTo>
                <a:cubicBezTo>
                  <a:pt x="1010222" y="703438"/>
                  <a:pt x="1010959" y="703616"/>
                  <a:pt x="1011505" y="703984"/>
                </a:cubicBezTo>
                <a:cubicBezTo>
                  <a:pt x="1012051" y="704352"/>
                  <a:pt x="1012330" y="704987"/>
                  <a:pt x="1012343" y="705889"/>
                </a:cubicBezTo>
                <a:lnTo>
                  <a:pt x="1010514" y="707719"/>
                </a:lnTo>
                <a:lnTo>
                  <a:pt x="1009295" y="707719"/>
                </a:lnTo>
                <a:cubicBezTo>
                  <a:pt x="1008406" y="707388"/>
                  <a:pt x="1007746" y="706982"/>
                  <a:pt x="1007314" y="706499"/>
                </a:cubicBezTo>
                <a:cubicBezTo>
                  <a:pt x="1006882" y="706016"/>
                  <a:pt x="1006527" y="705610"/>
                  <a:pt x="1006247" y="705280"/>
                </a:cubicBezTo>
                <a:lnTo>
                  <a:pt x="1006857" y="704060"/>
                </a:lnTo>
                <a:close/>
                <a:moveTo>
                  <a:pt x="1224985" y="699811"/>
                </a:moveTo>
                <a:cubicBezTo>
                  <a:pt x="1225608" y="700128"/>
                  <a:pt x="1226192" y="700560"/>
                  <a:pt x="1226738" y="701105"/>
                </a:cubicBezTo>
                <a:cubicBezTo>
                  <a:pt x="1227284" y="701651"/>
                  <a:pt x="1227716" y="702235"/>
                  <a:pt x="1228034" y="702857"/>
                </a:cubicBezTo>
                <a:cubicBezTo>
                  <a:pt x="1228923" y="703478"/>
                  <a:pt x="1229126" y="704062"/>
                  <a:pt x="1228644" y="704608"/>
                </a:cubicBezTo>
                <a:cubicBezTo>
                  <a:pt x="1228161" y="705153"/>
                  <a:pt x="1227145" y="705585"/>
                  <a:pt x="1225595" y="705902"/>
                </a:cubicBezTo>
                <a:lnTo>
                  <a:pt x="1221326" y="705902"/>
                </a:lnTo>
                <a:cubicBezTo>
                  <a:pt x="1221326" y="703567"/>
                  <a:pt x="1222546" y="701537"/>
                  <a:pt x="1224985" y="699811"/>
                </a:cubicBezTo>
                <a:close/>
                <a:moveTo>
                  <a:pt x="1238172" y="690370"/>
                </a:moveTo>
                <a:cubicBezTo>
                  <a:pt x="1239023" y="690243"/>
                  <a:pt x="1239912" y="690345"/>
                  <a:pt x="1240839" y="690675"/>
                </a:cubicBezTo>
                <a:cubicBezTo>
                  <a:pt x="1241741" y="690979"/>
                  <a:pt x="1242377" y="691436"/>
                  <a:pt x="1242745" y="692045"/>
                </a:cubicBezTo>
                <a:cubicBezTo>
                  <a:pt x="1243113" y="692654"/>
                  <a:pt x="1243291" y="693415"/>
                  <a:pt x="1243279" y="694329"/>
                </a:cubicBezTo>
                <a:cubicBezTo>
                  <a:pt x="1243291" y="695217"/>
                  <a:pt x="1242961" y="696030"/>
                  <a:pt x="1242288" y="696766"/>
                </a:cubicBezTo>
                <a:cubicBezTo>
                  <a:pt x="1241614" y="697502"/>
                  <a:pt x="1240522" y="698314"/>
                  <a:pt x="1239010" y="699202"/>
                </a:cubicBezTo>
                <a:cubicBezTo>
                  <a:pt x="1238680" y="699189"/>
                  <a:pt x="1238273" y="699062"/>
                  <a:pt x="1237790" y="698821"/>
                </a:cubicBezTo>
                <a:cubicBezTo>
                  <a:pt x="1237308" y="698580"/>
                  <a:pt x="1236901" y="698301"/>
                  <a:pt x="1236571" y="697984"/>
                </a:cubicBezTo>
                <a:cubicBezTo>
                  <a:pt x="1236241" y="696474"/>
                  <a:pt x="1235987" y="695230"/>
                  <a:pt x="1235809" y="694253"/>
                </a:cubicBezTo>
                <a:cubicBezTo>
                  <a:pt x="1235631" y="693276"/>
                  <a:pt x="1235682" y="692489"/>
                  <a:pt x="1235961" y="691893"/>
                </a:cubicBezTo>
                <a:cubicBezTo>
                  <a:pt x="1236584" y="691004"/>
                  <a:pt x="1237320" y="690497"/>
                  <a:pt x="1238172" y="690370"/>
                </a:cubicBezTo>
                <a:close/>
                <a:moveTo>
                  <a:pt x="994055" y="684505"/>
                </a:moveTo>
                <a:cubicBezTo>
                  <a:pt x="999440" y="685622"/>
                  <a:pt x="1003301" y="688874"/>
                  <a:pt x="1005638" y="694258"/>
                </a:cubicBezTo>
                <a:lnTo>
                  <a:pt x="1005638" y="695478"/>
                </a:lnTo>
                <a:lnTo>
                  <a:pt x="1003199" y="697306"/>
                </a:lnTo>
                <a:lnTo>
                  <a:pt x="1003199" y="698526"/>
                </a:lnTo>
                <a:lnTo>
                  <a:pt x="1006247" y="700354"/>
                </a:lnTo>
                <a:cubicBezTo>
                  <a:pt x="1006247" y="701065"/>
                  <a:pt x="1005638" y="702081"/>
                  <a:pt x="1004418" y="703402"/>
                </a:cubicBezTo>
                <a:cubicBezTo>
                  <a:pt x="1001967" y="702474"/>
                  <a:pt x="1000011" y="701435"/>
                  <a:pt x="998551" y="700284"/>
                </a:cubicBezTo>
                <a:cubicBezTo>
                  <a:pt x="997090" y="699133"/>
                  <a:pt x="996201" y="697953"/>
                  <a:pt x="995884" y="696743"/>
                </a:cubicBezTo>
                <a:lnTo>
                  <a:pt x="997762" y="692430"/>
                </a:lnTo>
                <a:lnTo>
                  <a:pt x="992912" y="687553"/>
                </a:lnTo>
                <a:lnTo>
                  <a:pt x="992912" y="685114"/>
                </a:lnTo>
                <a:close/>
                <a:moveTo>
                  <a:pt x="1260963" y="676580"/>
                </a:moveTo>
                <a:lnTo>
                  <a:pt x="1262793" y="678409"/>
                </a:lnTo>
                <a:lnTo>
                  <a:pt x="1262183" y="680847"/>
                </a:lnTo>
                <a:lnTo>
                  <a:pt x="1260354" y="682066"/>
                </a:lnTo>
                <a:lnTo>
                  <a:pt x="1258524" y="682066"/>
                </a:lnTo>
                <a:lnTo>
                  <a:pt x="1257305" y="680847"/>
                </a:lnTo>
                <a:lnTo>
                  <a:pt x="1257305" y="679018"/>
                </a:lnTo>
                <a:cubicBezTo>
                  <a:pt x="1257305" y="676682"/>
                  <a:pt x="1258524" y="675869"/>
                  <a:pt x="1260963" y="676580"/>
                </a:cubicBezTo>
                <a:close/>
                <a:moveTo>
                  <a:pt x="999581" y="675437"/>
                </a:moveTo>
                <a:cubicBezTo>
                  <a:pt x="1001097" y="675107"/>
                  <a:pt x="1002461" y="675457"/>
                  <a:pt x="1003674" y="676487"/>
                </a:cubicBezTo>
                <a:cubicBezTo>
                  <a:pt x="1004886" y="677517"/>
                  <a:pt x="1005947" y="679377"/>
                  <a:pt x="1006857" y="682066"/>
                </a:cubicBezTo>
                <a:lnTo>
                  <a:pt x="1006250" y="683895"/>
                </a:lnTo>
                <a:cubicBezTo>
                  <a:pt x="1000794" y="681457"/>
                  <a:pt x="998369" y="679037"/>
                  <a:pt x="998975" y="676637"/>
                </a:cubicBezTo>
                <a:close/>
                <a:moveTo>
                  <a:pt x="980713" y="671778"/>
                </a:moveTo>
                <a:cubicBezTo>
                  <a:pt x="982237" y="672097"/>
                  <a:pt x="983763" y="672984"/>
                  <a:pt x="985288" y="674436"/>
                </a:cubicBezTo>
                <a:cubicBezTo>
                  <a:pt x="986812" y="675889"/>
                  <a:pt x="988337" y="677823"/>
                  <a:pt x="989863" y="680237"/>
                </a:cubicBezTo>
                <a:lnTo>
                  <a:pt x="989252" y="682676"/>
                </a:lnTo>
                <a:cubicBezTo>
                  <a:pt x="986520" y="682054"/>
                  <a:pt x="984360" y="680869"/>
                  <a:pt x="982771" y="679118"/>
                </a:cubicBezTo>
                <a:cubicBezTo>
                  <a:pt x="981183" y="677368"/>
                  <a:pt x="980090" y="675125"/>
                  <a:pt x="979493" y="672388"/>
                </a:cubicBezTo>
                <a:close/>
                <a:moveTo>
                  <a:pt x="1714500" y="667405"/>
                </a:moveTo>
                <a:lnTo>
                  <a:pt x="1714500" y="689242"/>
                </a:lnTo>
                <a:lnTo>
                  <a:pt x="1699721" y="692446"/>
                </a:lnTo>
                <a:lnTo>
                  <a:pt x="1672902" y="696087"/>
                </a:lnTo>
                <a:cubicBezTo>
                  <a:pt x="1637651" y="706349"/>
                  <a:pt x="1619162" y="711429"/>
                  <a:pt x="1617435" y="711327"/>
                </a:cubicBezTo>
                <a:cubicBezTo>
                  <a:pt x="1616724" y="710718"/>
                  <a:pt x="1616318" y="710108"/>
                  <a:pt x="1616217" y="709498"/>
                </a:cubicBezTo>
                <a:cubicBezTo>
                  <a:pt x="1617156" y="707390"/>
                  <a:pt x="1619543" y="705358"/>
                  <a:pt x="1623378" y="703402"/>
                </a:cubicBezTo>
                <a:cubicBezTo>
                  <a:pt x="1627214" y="701447"/>
                  <a:pt x="1632344" y="699415"/>
                  <a:pt x="1638769" y="697306"/>
                </a:cubicBezTo>
                <a:cubicBezTo>
                  <a:pt x="1644864" y="695758"/>
                  <a:pt x="1650198" y="694290"/>
                  <a:pt x="1654769" y="692902"/>
                </a:cubicBezTo>
                <a:cubicBezTo>
                  <a:pt x="1659340" y="691515"/>
                  <a:pt x="1663150" y="690356"/>
                  <a:pt x="1666198" y="689425"/>
                </a:cubicBezTo>
                <a:lnTo>
                  <a:pt x="1667417" y="688217"/>
                </a:lnTo>
                <a:lnTo>
                  <a:pt x="1666807" y="683352"/>
                </a:lnTo>
                <a:lnTo>
                  <a:pt x="1667417" y="682129"/>
                </a:lnTo>
                <a:cubicBezTo>
                  <a:pt x="1667696" y="682129"/>
                  <a:pt x="1668052" y="682282"/>
                  <a:pt x="1668483" y="682588"/>
                </a:cubicBezTo>
                <a:cubicBezTo>
                  <a:pt x="1668915" y="682894"/>
                  <a:pt x="1669575" y="683352"/>
                  <a:pt x="1670464" y="683964"/>
                </a:cubicBezTo>
                <a:cubicBezTo>
                  <a:pt x="1671785" y="685188"/>
                  <a:pt x="1672801" y="685800"/>
                  <a:pt x="1673512" y="685800"/>
                </a:cubicBezTo>
                <a:cubicBezTo>
                  <a:pt x="1685601" y="685800"/>
                  <a:pt x="1694947" y="680293"/>
                  <a:pt x="1701550" y="669279"/>
                </a:cubicBezTo>
                <a:cubicBezTo>
                  <a:pt x="1703074" y="669291"/>
                  <a:pt x="1704598" y="669266"/>
                  <a:pt x="1706122" y="669202"/>
                </a:cubicBezTo>
                <a:cubicBezTo>
                  <a:pt x="1707645" y="669138"/>
                  <a:pt x="1709169" y="668960"/>
                  <a:pt x="1710693" y="668667"/>
                </a:cubicBezTo>
                <a:close/>
                <a:moveTo>
                  <a:pt x="977053" y="654705"/>
                </a:moveTo>
                <a:cubicBezTo>
                  <a:pt x="979798" y="656255"/>
                  <a:pt x="982390" y="658033"/>
                  <a:pt x="984830" y="660040"/>
                </a:cubicBezTo>
                <a:cubicBezTo>
                  <a:pt x="987270" y="662047"/>
                  <a:pt x="989557" y="664131"/>
                  <a:pt x="991693" y="666290"/>
                </a:cubicBezTo>
                <a:lnTo>
                  <a:pt x="989863" y="668120"/>
                </a:lnTo>
                <a:cubicBezTo>
                  <a:pt x="987118" y="667523"/>
                  <a:pt x="984678" y="666278"/>
                  <a:pt x="982543" y="664385"/>
                </a:cubicBezTo>
                <a:cubicBezTo>
                  <a:pt x="980408" y="662492"/>
                  <a:pt x="978578" y="659875"/>
                  <a:pt x="977053" y="656534"/>
                </a:cubicBezTo>
                <a:close/>
                <a:moveTo>
                  <a:pt x="1282320" y="646710"/>
                </a:moveTo>
                <a:cubicBezTo>
                  <a:pt x="1282929" y="646811"/>
                  <a:pt x="1285368" y="649656"/>
                  <a:pt x="1289635" y="655244"/>
                </a:cubicBezTo>
                <a:lnTo>
                  <a:pt x="1284758" y="657682"/>
                </a:lnTo>
                <a:lnTo>
                  <a:pt x="1285368" y="660730"/>
                </a:lnTo>
                <a:cubicBezTo>
                  <a:pt x="1284250" y="664997"/>
                  <a:pt x="1280999" y="666826"/>
                  <a:pt x="1275614" y="666217"/>
                </a:cubicBezTo>
                <a:lnTo>
                  <a:pt x="1274395" y="664388"/>
                </a:lnTo>
                <a:cubicBezTo>
                  <a:pt x="1274408" y="664058"/>
                  <a:pt x="1274687" y="663499"/>
                  <a:pt x="1275233" y="662712"/>
                </a:cubicBezTo>
                <a:cubicBezTo>
                  <a:pt x="1275779" y="661924"/>
                  <a:pt x="1276516" y="661061"/>
                  <a:pt x="1277443" y="660121"/>
                </a:cubicBezTo>
                <a:cubicBezTo>
                  <a:pt x="1279881" y="657784"/>
                  <a:pt x="1281100" y="656362"/>
                  <a:pt x="1281100" y="655853"/>
                </a:cubicBezTo>
                <a:lnTo>
                  <a:pt x="1280491" y="650977"/>
                </a:lnTo>
                <a:cubicBezTo>
                  <a:pt x="1280491" y="648030"/>
                  <a:pt x="1281100" y="646608"/>
                  <a:pt x="1282320" y="646710"/>
                </a:cubicBezTo>
                <a:close/>
                <a:moveTo>
                  <a:pt x="1297483" y="643718"/>
                </a:moveTo>
                <a:cubicBezTo>
                  <a:pt x="1298385" y="644010"/>
                  <a:pt x="1299020" y="644340"/>
                  <a:pt x="1299388" y="644709"/>
                </a:cubicBezTo>
                <a:cubicBezTo>
                  <a:pt x="1299757" y="645077"/>
                  <a:pt x="1299935" y="645560"/>
                  <a:pt x="1299922" y="646157"/>
                </a:cubicBezTo>
                <a:cubicBezTo>
                  <a:pt x="1299922" y="647389"/>
                  <a:pt x="1299312" y="648584"/>
                  <a:pt x="1298093" y="649740"/>
                </a:cubicBezTo>
                <a:cubicBezTo>
                  <a:pt x="1296874" y="650896"/>
                  <a:pt x="1295045" y="651938"/>
                  <a:pt x="1292607" y="652865"/>
                </a:cubicBezTo>
                <a:lnTo>
                  <a:pt x="1290778" y="651036"/>
                </a:lnTo>
                <a:cubicBezTo>
                  <a:pt x="1291489" y="644328"/>
                  <a:pt x="1293724" y="641888"/>
                  <a:pt x="1297483" y="643718"/>
                </a:cubicBezTo>
                <a:close/>
                <a:moveTo>
                  <a:pt x="946553" y="638851"/>
                </a:moveTo>
                <a:cubicBezTo>
                  <a:pt x="947176" y="638838"/>
                  <a:pt x="948828" y="639931"/>
                  <a:pt x="951509" y="642128"/>
                </a:cubicBezTo>
                <a:cubicBezTo>
                  <a:pt x="954191" y="644326"/>
                  <a:pt x="957825" y="647705"/>
                  <a:pt x="962413" y="652266"/>
                </a:cubicBezTo>
                <a:cubicBezTo>
                  <a:pt x="967585" y="656826"/>
                  <a:pt x="971423" y="660358"/>
                  <a:pt x="973926" y="662860"/>
                </a:cubicBezTo>
                <a:cubicBezTo>
                  <a:pt x="976430" y="665363"/>
                  <a:pt x="977675" y="666913"/>
                  <a:pt x="977662" y="667510"/>
                </a:cubicBezTo>
                <a:lnTo>
                  <a:pt x="977053" y="669339"/>
                </a:lnTo>
                <a:lnTo>
                  <a:pt x="975223" y="669949"/>
                </a:lnTo>
                <a:cubicBezTo>
                  <a:pt x="974943" y="669936"/>
                  <a:pt x="973520" y="668742"/>
                  <a:pt x="970953" y="666367"/>
                </a:cubicBezTo>
                <a:cubicBezTo>
                  <a:pt x="968386" y="663991"/>
                  <a:pt x="964523" y="660510"/>
                  <a:pt x="959363" y="655924"/>
                </a:cubicBezTo>
                <a:lnTo>
                  <a:pt x="944113" y="641290"/>
                </a:lnTo>
                <a:lnTo>
                  <a:pt x="944723" y="639461"/>
                </a:lnTo>
                <a:close/>
                <a:moveTo>
                  <a:pt x="923983" y="629095"/>
                </a:moveTo>
                <a:cubicBezTo>
                  <a:pt x="926716" y="630009"/>
                  <a:pt x="928724" y="631076"/>
                  <a:pt x="930007" y="632296"/>
                </a:cubicBezTo>
                <a:cubicBezTo>
                  <a:pt x="931291" y="633515"/>
                  <a:pt x="931926" y="634887"/>
                  <a:pt x="931914" y="636412"/>
                </a:cubicBezTo>
                <a:lnTo>
                  <a:pt x="930083" y="637631"/>
                </a:lnTo>
                <a:cubicBezTo>
                  <a:pt x="928851" y="637022"/>
                  <a:pt x="927656" y="636107"/>
                  <a:pt x="926500" y="634887"/>
                </a:cubicBezTo>
                <a:cubicBezTo>
                  <a:pt x="925343" y="633668"/>
                  <a:pt x="924301" y="632143"/>
                  <a:pt x="923374" y="630314"/>
                </a:cubicBezTo>
                <a:close/>
                <a:moveTo>
                  <a:pt x="688705" y="617570"/>
                </a:moveTo>
                <a:lnTo>
                  <a:pt x="679121" y="620486"/>
                </a:lnTo>
                <a:cubicBezTo>
                  <a:pt x="675260" y="621909"/>
                  <a:pt x="673456" y="622954"/>
                  <a:pt x="673710" y="623621"/>
                </a:cubicBezTo>
                <a:lnTo>
                  <a:pt x="689388" y="624161"/>
                </a:lnTo>
                <a:lnTo>
                  <a:pt x="688722" y="619278"/>
                </a:lnTo>
                <a:close/>
                <a:moveTo>
                  <a:pt x="1318820" y="612008"/>
                </a:moveTo>
                <a:cubicBezTo>
                  <a:pt x="1320750" y="612008"/>
                  <a:pt x="1321766" y="614447"/>
                  <a:pt x="1321868" y="619326"/>
                </a:cubicBezTo>
                <a:cubicBezTo>
                  <a:pt x="1321969" y="627253"/>
                  <a:pt x="1318718" y="631522"/>
                  <a:pt x="1312114" y="632132"/>
                </a:cubicBezTo>
                <a:cubicBezTo>
                  <a:pt x="1310895" y="632411"/>
                  <a:pt x="1309980" y="632309"/>
                  <a:pt x="1309371" y="631827"/>
                </a:cubicBezTo>
                <a:cubicBezTo>
                  <a:pt x="1308761" y="631344"/>
                  <a:pt x="1308456" y="630632"/>
                  <a:pt x="1308456" y="629692"/>
                </a:cubicBezTo>
                <a:cubicBezTo>
                  <a:pt x="1308443" y="627876"/>
                  <a:pt x="1308926" y="626173"/>
                  <a:pt x="1309904" y="624585"/>
                </a:cubicBezTo>
                <a:cubicBezTo>
                  <a:pt x="1310882" y="622997"/>
                  <a:pt x="1312432" y="621447"/>
                  <a:pt x="1314552" y="619935"/>
                </a:cubicBezTo>
                <a:lnTo>
                  <a:pt x="1316991" y="613837"/>
                </a:lnTo>
                <a:cubicBezTo>
                  <a:pt x="1317600" y="612618"/>
                  <a:pt x="1318210" y="612008"/>
                  <a:pt x="1318820" y="612008"/>
                </a:cubicBezTo>
                <a:close/>
                <a:moveTo>
                  <a:pt x="920933" y="611411"/>
                </a:moveTo>
                <a:cubicBezTo>
                  <a:pt x="921861" y="611716"/>
                  <a:pt x="923361" y="612783"/>
                  <a:pt x="925432" y="614613"/>
                </a:cubicBezTo>
                <a:cubicBezTo>
                  <a:pt x="927504" y="616442"/>
                  <a:pt x="930071" y="619033"/>
                  <a:pt x="933133" y="622387"/>
                </a:cubicBezTo>
                <a:cubicBezTo>
                  <a:pt x="936475" y="625741"/>
                  <a:pt x="938941" y="628332"/>
                  <a:pt x="940529" y="630162"/>
                </a:cubicBezTo>
                <a:cubicBezTo>
                  <a:pt x="942118" y="631991"/>
                  <a:pt x="942906" y="633058"/>
                  <a:pt x="942893" y="633363"/>
                </a:cubicBezTo>
                <a:lnTo>
                  <a:pt x="942283" y="635192"/>
                </a:lnTo>
                <a:lnTo>
                  <a:pt x="941063" y="635802"/>
                </a:lnTo>
                <a:cubicBezTo>
                  <a:pt x="939830" y="635472"/>
                  <a:pt x="938179" y="634455"/>
                  <a:pt x="936107" y="632753"/>
                </a:cubicBezTo>
                <a:cubicBezTo>
                  <a:pt x="934036" y="631051"/>
                  <a:pt x="931621" y="628815"/>
                  <a:pt x="928863" y="626046"/>
                </a:cubicBezTo>
                <a:cubicBezTo>
                  <a:pt x="925801" y="622717"/>
                  <a:pt x="923539" y="619923"/>
                  <a:pt x="922077" y="617661"/>
                </a:cubicBezTo>
                <a:cubicBezTo>
                  <a:pt x="920616" y="615400"/>
                  <a:pt x="920031" y="613520"/>
                  <a:pt x="920324" y="612021"/>
                </a:cubicBezTo>
                <a:close/>
                <a:moveTo>
                  <a:pt x="1337336" y="597103"/>
                </a:moveTo>
                <a:cubicBezTo>
                  <a:pt x="1338657" y="597713"/>
                  <a:pt x="1339597" y="599237"/>
                  <a:pt x="1340155" y="601675"/>
                </a:cubicBezTo>
                <a:cubicBezTo>
                  <a:pt x="1340765" y="608279"/>
                  <a:pt x="1337107" y="611531"/>
                  <a:pt x="1329183" y="611429"/>
                </a:cubicBezTo>
                <a:cubicBezTo>
                  <a:pt x="1326744" y="611429"/>
                  <a:pt x="1325525" y="610819"/>
                  <a:pt x="1325525" y="609600"/>
                </a:cubicBezTo>
                <a:cubicBezTo>
                  <a:pt x="1325627" y="607777"/>
                  <a:pt x="1327252" y="605937"/>
                  <a:pt x="1330402" y="604081"/>
                </a:cubicBezTo>
                <a:cubicBezTo>
                  <a:pt x="1330402" y="602569"/>
                  <a:pt x="1330554" y="601324"/>
                  <a:pt x="1330859" y="600346"/>
                </a:cubicBezTo>
                <a:cubicBezTo>
                  <a:pt x="1331164" y="599367"/>
                  <a:pt x="1331621" y="598580"/>
                  <a:pt x="1332231" y="597983"/>
                </a:cubicBezTo>
                <a:lnTo>
                  <a:pt x="1332231" y="598018"/>
                </a:lnTo>
                <a:cubicBezTo>
                  <a:pt x="1334313" y="596799"/>
                  <a:pt x="1336015" y="596494"/>
                  <a:pt x="1337336" y="597103"/>
                </a:cubicBezTo>
                <a:close/>
                <a:moveTo>
                  <a:pt x="917273" y="589460"/>
                </a:moveTo>
                <a:cubicBezTo>
                  <a:pt x="918481" y="590057"/>
                  <a:pt x="920336" y="591607"/>
                  <a:pt x="922840" y="594109"/>
                </a:cubicBezTo>
                <a:cubicBezTo>
                  <a:pt x="925343" y="596612"/>
                  <a:pt x="928571" y="600143"/>
                  <a:pt x="932523" y="604704"/>
                </a:cubicBezTo>
                <a:lnTo>
                  <a:pt x="972173" y="649827"/>
                </a:lnTo>
                <a:cubicBezTo>
                  <a:pt x="972503" y="650716"/>
                  <a:pt x="972605" y="651377"/>
                  <a:pt x="972478" y="651808"/>
                </a:cubicBezTo>
                <a:cubicBezTo>
                  <a:pt x="972351" y="652240"/>
                  <a:pt x="971842" y="652596"/>
                  <a:pt x="970953" y="652876"/>
                </a:cubicBezTo>
                <a:lnTo>
                  <a:pt x="941063" y="623607"/>
                </a:lnTo>
                <a:cubicBezTo>
                  <a:pt x="933413" y="615388"/>
                  <a:pt x="927364" y="608655"/>
                  <a:pt x="922916" y="603408"/>
                </a:cubicBezTo>
                <a:cubicBezTo>
                  <a:pt x="918468" y="598162"/>
                  <a:pt x="915774" y="594325"/>
                  <a:pt x="914833" y="591899"/>
                </a:cubicBezTo>
                <a:lnTo>
                  <a:pt x="915444" y="590069"/>
                </a:lnTo>
                <a:close/>
                <a:moveTo>
                  <a:pt x="1349055" y="585557"/>
                </a:moveTo>
                <a:cubicBezTo>
                  <a:pt x="1349969" y="585494"/>
                  <a:pt x="1350884" y="585773"/>
                  <a:pt x="1351799" y="586396"/>
                </a:cubicBezTo>
                <a:cubicBezTo>
                  <a:pt x="1352714" y="586726"/>
                  <a:pt x="1353172" y="587285"/>
                  <a:pt x="1353172" y="588073"/>
                </a:cubicBezTo>
                <a:cubicBezTo>
                  <a:pt x="1353172" y="588860"/>
                  <a:pt x="1352714" y="589724"/>
                  <a:pt x="1351799" y="590664"/>
                </a:cubicBezTo>
                <a:cubicBezTo>
                  <a:pt x="1350909" y="591592"/>
                  <a:pt x="1350096" y="592329"/>
                  <a:pt x="1349359" y="592875"/>
                </a:cubicBezTo>
                <a:cubicBezTo>
                  <a:pt x="1348622" y="593421"/>
                  <a:pt x="1347809" y="593701"/>
                  <a:pt x="1346920" y="593714"/>
                </a:cubicBezTo>
                <a:cubicBezTo>
                  <a:pt x="1346591" y="593713"/>
                  <a:pt x="1346181" y="593562"/>
                  <a:pt x="1345693" y="593261"/>
                </a:cubicBezTo>
                <a:cubicBezTo>
                  <a:pt x="1345204" y="592960"/>
                  <a:pt x="1344780" y="592514"/>
                  <a:pt x="1344423" y="591922"/>
                </a:cubicBezTo>
                <a:lnTo>
                  <a:pt x="1344480" y="591884"/>
                </a:lnTo>
                <a:cubicBezTo>
                  <a:pt x="1344175" y="590995"/>
                  <a:pt x="1344175" y="590182"/>
                  <a:pt x="1344480" y="589445"/>
                </a:cubicBezTo>
                <a:cubicBezTo>
                  <a:pt x="1344785" y="588708"/>
                  <a:pt x="1345395" y="587895"/>
                  <a:pt x="1346309" y="587005"/>
                </a:cubicBezTo>
                <a:cubicBezTo>
                  <a:pt x="1347225" y="586103"/>
                  <a:pt x="1348140" y="585621"/>
                  <a:pt x="1349055" y="585557"/>
                </a:cubicBezTo>
                <a:close/>
                <a:moveTo>
                  <a:pt x="845353" y="574216"/>
                </a:moveTo>
                <a:lnTo>
                  <a:pt x="844135" y="575435"/>
                </a:lnTo>
                <a:lnTo>
                  <a:pt x="844744" y="577264"/>
                </a:lnTo>
                <a:cubicBezTo>
                  <a:pt x="846672" y="579094"/>
                  <a:pt x="848295" y="579703"/>
                  <a:pt x="849614" y="579094"/>
                </a:cubicBezTo>
                <a:lnTo>
                  <a:pt x="850831" y="577874"/>
                </a:lnTo>
                <a:lnTo>
                  <a:pt x="850223" y="576655"/>
                </a:lnTo>
                <a:cubicBezTo>
                  <a:pt x="849335" y="575753"/>
                  <a:pt x="848523" y="575117"/>
                  <a:pt x="847787" y="574749"/>
                </a:cubicBezTo>
                <a:cubicBezTo>
                  <a:pt x="847052" y="574381"/>
                  <a:pt x="846240" y="574203"/>
                  <a:pt x="845353" y="574216"/>
                </a:cubicBezTo>
                <a:close/>
                <a:moveTo>
                  <a:pt x="1351799" y="574199"/>
                </a:moveTo>
                <a:lnTo>
                  <a:pt x="1353629" y="574199"/>
                </a:lnTo>
                <a:lnTo>
                  <a:pt x="1355459" y="575419"/>
                </a:lnTo>
                <a:lnTo>
                  <a:pt x="1355459" y="577858"/>
                </a:lnTo>
                <a:lnTo>
                  <a:pt x="1354239" y="579078"/>
                </a:lnTo>
                <a:lnTo>
                  <a:pt x="1351799" y="579078"/>
                </a:lnTo>
                <a:lnTo>
                  <a:pt x="1350580" y="577858"/>
                </a:lnTo>
                <a:lnTo>
                  <a:pt x="1349969" y="575419"/>
                </a:lnTo>
                <a:close/>
                <a:moveTo>
                  <a:pt x="709448" y="567508"/>
                </a:moveTo>
                <a:lnTo>
                  <a:pt x="708838" y="568094"/>
                </a:lnTo>
                <a:cubicBezTo>
                  <a:pt x="708534" y="568716"/>
                  <a:pt x="708381" y="569606"/>
                  <a:pt x="708381" y="570762"/>
                </a:cubicBezTo>
                <a:cubicBezTo>
                  <a:pt x="708381" y="571918"/>
                  <a:pt x="708534" y="573265"/>
                  <a:pt x="708838" y="574802"/>
                </a:cubicBezTo>
                <a:lnTo>
                  <a:pt x="710058" y="574802"/>
                </a:lnTo>
                <a:cubicBezTo>
                  <a:pt x="710997" y="573264"/>
                  <a:pt x="711709" y="571918"/>
                  <a:pt x="712191" y="570765"/>
                </a:cubicBezTo>
                <a:cubicBezTo>
                  <a:pt x="712674" y="569611"/>
                  <a:pt x="712776" y="568729"/>
                  <a:pt x="712496" y="568118"/>
                </a:cubicBezTo>
                <a:close/>
                <a:moveTo>
                  <a:pt x="1357289" y="566271"/>
                </a:moveTo>
                <a:lnTo>
                  <a:pt x="1359119" y="566271"/>
                </a:lnTo>
                <a:cubicBezTo>
                  <a:pt x="1359436" y="567173"/>
                  <a:pt x="1359716" y="567961"/>
                  <a:pt x="1359957" y="568634"/>
                </a:cubicBezTo>
                <a:cubicBezTo>
                  <a:pt x="1360198" y="569308"/>
                  <a:pt x="1360325" y="569943"/>
                  <a:pt x="1360338" y="570540"/>
                </a:cubicBezTo>
                <a:lnTo>
                  <a:pt x="1359119" y="571760"/>
                </a:lnTo>
                <a:lnTo>
                  <a:pt x="1356679" y="571150"/>
                </a:lnTo>
                <a:lnTo>
                  <a:pt x="1355459" y="569930"/>
                </a:lnTo>
                <a:lnTo>
                  <a:pt x="1355459" y="567491"/>
                </a:lnTo>
                <a:close/>
                <a:moveTo>
                  <a:pt x="698475" y="562605"/>
                </a:moveTo>
                <a:lnTo>
                  <a:pt x="697256" y="563215"/>
                </a:lnTo>
                <a:cubicBezTo>
                  <a:pt x="696951" y="565946"/>
                  <a:pt x="696951" y="568106"/>
                  <a:pt x="697256" y="569694"/>
                </a:cubicBezTo>
                <a:cubicBezTo>
                  <a:pt x="697561" y="571283"/>
                  <a:pt x="698171" y="572375"/>
                  <a:pt x="699085" y="572972"/>
                </a:cubicBezTo>
                <a:lnTo>
                  <a:pt x="700304" y="572972"/>
                </a:lnTo>
                <a:lnTo>
                  <a:pt x="701523" y="571753"/>
                </a:lnTo>
                <a:cubicBezTo>
                  <a:pt x="701828" y="570825"/>
                  <a:pt x="701828" y="569631"/>
                  <a:pt x="701523" y="568170"/>
                </a:cubicBezTo>
                <a:cubicBezTo>
                  <a:pt x="701219" y="566709"/>
                  <a:pt x="700609" y="565057"/>
                  <a:pt x="699695" y="563215"/>
                </a:cubicBezTo>
                <a:close/>
                <a:moveTo>
                  <a:pt x="709448" y="552238"/>
                </a:moveTo>
                <a:cubicBezTo>
                  <a:pt x="708242" y="553788"/>
                  <a:pt x="707607" y="555414"/>
                  <a:pt x="707543" y="557116"/>
                </a:cubicBezTo>
                <a:cubicBezTo>
                  <a:pt x="707480" y="558819"/>
                  <a:pt x="707911" y="560445"/>
                  <a:pt x="708838" y="561995"/>
                </a:cubicBezTo>
                <a:cubicBezTo>
                  <a:pt x="710159" y="562605"/>
                  <a:pt x="711175" y="562605"/>
                  <a:pt x="711887" y="561995"/>
                </a:cubicBezTo>
                <a:cubicBezTo>
                  <a:pt x="712178" y="560763"/>
                  <a:pt x="712204" y="559416"/>
                  <a:pt x="711963" y="557955"/>
                </a:cubicBezTo>
                <a:cubicBezTo>
                  <a:pt x="711721" y="556494"/>
                  <a:pt x="711290" y="554995"/>
                  <a:pt x="710667" y="553457"/>
                </a:cubicBezTo>
                <a:close/>
                <a:moveTo>
                  <a:pt x="1381057" y="546147"/>
                </a:moveTo>
                <a:cubicBezTo>
                  <a:pt x="1381372" y="546477"/>
                  <a:pt x="1381649" y="546883"/>
                  <a:pt x="1381888" y="547366"/>
                </a:cubicBezTo>
                <a:cubicBezTo>
                  <a:pt x="1382126" y="547849"/>
                  <a:pt x="1382252" y="548256"/>
                  <a:pt x="1382265" y="548586"/>
                </a:cubicBezTo>
                <a:cubicBezTo>
                  <a:pt x="1382278" y="550123"/>
                  <a:pt x="1381799" y="551775"/>
                  <a:pt x="1380827" y="553541"/>
                </a:cubicBezTo>
                <a:cubicBezTo>
                  <a:pt x="1379855" y="555307"/>
                  <a:pt x="1378312" y="557111"/>
                  <a:pt x="1376197" y="558953"/>
                </a:cubicBezTo>
                <a:cubicBezTo>
                  <a:pt x="1374049" y="561087"/>
                  <a:pt x="1371940" y="562612"/>
                  <a:pt x="1369869" y="563527"/>
                </a:cubicBezTo>
                <a:cubicBezTo>
                  <a:pt x="1367798" y="564442"/>
                  <a:pt x="1365841" y="564746"/>
                  <a:pt x="1363998" y="564442"/>
                </a:cubicBezTo>
                <a:cubicBezTo>
                  <a:pt x="1363706" y="564429"/>
                  <a:pt x="1363528" y="564302"/>
                  <a:pt x="1363464" y="564060"/>
                </a:cubicBezTo>
                <a:cubicBezTo>
                  <a:pt x="1363401" y="563819"/>
                  <a:pt x="1363375" y="563540"/>
                  <a:pt x="1363388" y="563222"/>
                </a:cubicBezTo>
                <a:cubicBezTo>
                  <a:pt x="1363388" y="561723"/>
                  <a:pt x="1363998" y="560147"/>
                  <a:pt x="1365218" y="558496"/>
                </a:cubicBezTo>
                <a:cubicBezTo>
                  <a:pt x="1366438" y="556844"/>
                  <a:pt x="1368268" y="554964"/>
                  <a:pt x="1370708" y="552855"/>
                </a:cubicBezTo>
                <a:cubicBezTo>
                  <a:pt x="1373427" y="550136"/>
                  <a:pt x="1375612" y="548256"/>
                  <a:pt x="1377262" y="547214"/>
                </a:cubicBezTo>
                <a:cubicBezTo>
                  <a:pt x="1378912" y="546172"/>
                  <a:pt x="1380177" y="545816"/>
                  <a:pt x="1381057" y="546147"/>
                </a:cubicBezTo>
                <a:close/>
                <a:moveTo>
                  <a:pt x="827635" y="546139"/>
                </a:moveTo>
                <a:lnTo>
                  <a:pt x="826415" y="546749"/>
                </a:lnTo>
                <a:cubicBezTo>
                  <a:pt x="826428" y="549468"/>
                  <a:pt x="827012" y="551653"/>
                  <a:pt x="828169" y="553305"/>
                </a:cubicBezTo>
                <a:cubicBezTo>
                  <a:pt x="829326" y="554957"/>
                  <a:pt x="830978" y="556227"/>
                  <a:pt x="833126" y="557116"/>
                </a:cubicBezTo>
                <a:lnTo>
                  <a:pt x="834956" y="555897"/>
                </a:lnTo>
                <a:lnTo>
                  <a:pt x="834956" y="554677"/>
                </a:lnTo>
                <a:cubicBezTo>
                  <a:pt x="834346" y="552530"/>
                  <a:pt x="833431" y="550726"/>
                  <a:pt x="832211" y="549265"/>
                </a:cubicBezTo>
                <a:cubicBezTo>
                  <a:pt x="830991" y="547804"/>
                  <a:pt x="829465" y="546762"/>
                  <a:pt x="827635" y="546139"/>
                </a:cubicBezTo>
                <a:close/>
                <a:moveTo>
                  <a:pt x="824615" y="538821"/>
                </a:moveTo>
                <a:cubicBezTo>
                  <a:pt x="823414" y="539152"/>
                  <a:pt x="822359" y="539558"/>
                  <a:pt x="821451" y="540041"/>
                </a:cubicBezTo>
                <a:cubicBezTo>
                  <a:pt x="820542" y="540524"/>
                  <a:pt x="819781" y="540930"/>
                  <a:pt x="819170" y="541261"/>
                </a:cubicBezTo>
                <a:lnTo>
                  <a:pt x="818559" y="543700"/>
                </a:lnTo>
                <a:lnTo>
                  <a:pt x="819170" y="545529"/>
                </a:lnTo>
                <a:lnTo>
                  <a:pt x="821614" y="546139"/>
                </a:lnTo>
                <a:lnTo>
                  <a:pt x="825815" y="541870"/>
                </a:lnTo>
                <a:lnTo>
                  <a:pt x="826415" y="540041"/>
                </a:lnTo>
                <a:close/>
                <a:moveTo>
                  <a:pt x="1388314" y="524866"/>
                </a:moveTo>
                <a:cubicBezTo>
                  <a:pt x="1393191" y="523647"/>
                  <a:pt x="1395629" y="524866"/>
                  <a:pt x="1395629" y="528523"/>
                </a:cubicBezTo>
                <a:cubicBezTo>
                  <a:pt x="1395629" y="534010"/>
                  <a:pt x="1393191" y="537667"/>
                  <a:pt x="1388314" y="539496"/>
                </a:cubicBezTo>
                <a:cubicBezTo>
                  <a:pt x="1387399" y="539218"/>
                  <a:pt x="1386790" y="538860"/>
                  <a:pt x="1386486" y="538422"/>
                </a:cubicBezTo>
                <a:cubicBezTo>
                  <a:pt x="1386181" y="537984"/>
                  <a:pt x="1386183" y="537306"/>
                  <a:pt x="1386491" y="536389"/>
                </a:cubicBezTo>
                <a:lnTo>
                  <a:pt x="1388314" y="532181"/>
                </a:lnTo>
                <a:cubicBezTo>
                  <a:pt x="1387603" y="529641"/>
                  <a:pt x="1387196" y="527406"/>
                  <a:pt x="1387095" y="525475"/>
                </a:cubicBezTo>
                <a:close/>
                <a:moveTo>
                  <a:pt x="1056768" y="524256"/>
                </a:moveTo>
                <a:cubicBezTo>
                  <a:pt x="1057098" y="525171"/>
                  <a:pt x="1057352" y="525933"/>
                  <a:pt x="1057530" y="526542"/>
                </a:cubicBezTo>
                <a:cubicBezTo>
                  <a:pt x="1057707" y="527152"/>
                  <a:pt x="1057657" y="527609"/>
                  <a:pt x="1057377" y="527914"/>
                </a:cubicBezTo>
                <a:cubicBezTo>
                  <a:pt x="1057072" y="528244"/>
                  <a:pt x="1056615" y="528498"/>
                  <a:pt x="1056006" y="528676"/>
                </a:cubicBezTo>
                <a:cubicBezTo>
                  <a:pt x="1055396" y="528854"/>
                  <a:pt x="1054634" y="528803"/>
                  <a:pt x="1053720" y="528523"/>
                </a:cubicBezTo>
                <a:lnTo>
                  <a:pt x="1052500" y="527304"/>
                </a:lnTo>
                <a:lnTo>
                  <a:pt x="1053110" y="525475"/>
                </a:lnTo>
                <a:cubicBezTo>
                  <a:pt x="1054329" y="524155"/>
                  <a:pt x="1055548" y="523748"/>
                  <a:pt x="1056768" y="524256"/>
                </a:cubicBezTo>
                <a:close/>
                <a:moveTo>
                  <a:pt x="1055701" y="517474"/>
                </a:moveTo>
                <a:cubicBezTo>
                  <a:pt x="1056133" y="517716"/>
                  <a:pt x="1056488" y="518147"/>
                  <a:pt x="1056768" y="518770"/>
                </a:cubicBezTo>
                <a:lnTo>
                  <a:pt x="1057377" y="520599"/>
                </a:lnTo>
                <a:lnTo>
                  <a:pt x="1056158" y="521818"/>
                </a:lnTo>
                <a:cubicBezTo>
                  <a:pt x="1055561" y="522097"/>
                  <a:pt x="1054926" y="522148"/>
                  <a:pt x="1054253" y="521970"/>
                </a:cubicBezTo>
                <a:cubicBezTo>
                  <a:pt x="1053580" y="521792"/>
                  <a:pt x="1052792" y="521538"/>
                  <a:pt x="1051891" y="521208"/>
                </a:cubicBezTo>
                <a:lnTo>
                  <a:pt x="1051891" y="519379"/>
                </a:lnTo>
                <a:lnTo>
                  <a:pt x="1053720" y="517551"/>
                </a:lnTo>
                <a:cubicBezTo>
                  <a:pt x="1054609" y="517258"/>
                  <a:pt x="1055269" y="517233"/>
                  <a:pt x="1055701" y="517474"/>
                </a:cubicBezTo>
                <a:close/>
                <a:moveTo>
                  <a:pt x="802057" y="507149"/>
                </a:moveTo>
                <a:lnTo>
                  <a:pt x="801445" y="508949"/>
                </a:lnTo>
                <a:cubicBezTo>
                  <a:pt x="802056" y="510669"/>
                  <a:pt x="804501" y="515137"/>
                  <a:pt x="808779" y="522355"/>
                </a:cubicBezTo>
                <a:cubicBezTo>
                  <a:pt x="810919" y="525722"/>
                  <a:pt x="812600" y="528746"/>
                  <a:pt x="813822" y="531427"/>
                </a:cubicBezTo>
                <a:cubicBezTo>
                  <a:pt x="815044" y="534108"/>
                  <a:pt x="815808" y="536369"/>
                  <a:pt x="816114" y="538211"/>
                </a:cubicBezTo>
                <a:lnTo>
                  <a:pt x="817336" y="538821"/>
                </a:lnTo>
                <a:cubicBezTo>
                  <a:pt x="818864" y="538809"/>
                  <a:pt x="820084" y="538529"/>
                  <a:pt x="820996" y="537983"/>
                </a:cubicBezTo>
                <a:cubicBezTo>
                  <a:pt x="821909" y="537436"/>
                  <a:pt x="822515" y="536699"/>
                  <a:pt x="822815" y="535772"/>
                </a:cubicBezTo>
                <a:cubicBezTo>
                  <a:pt x="822803" y="535442"/>
                  <a:pt x="822068" y="534120"/>
                  <a:pt x="820610" y="531808"/>
                </a:cubicBezTo>
                <a:cubicBezTo>
                  <a:pt x="819153" y="529496"/>
                  <a:pt x="817043" y="526345"/>
                  <a:pt x="814280" y="522355"/>
                </a:cubicBezTo>
                <a:lnTo>
                  <a:pt x="803279" y="507149"/>
                </a:lnTo>
                <a:close/>
                <a:moveTo>
                  <a:pt x="687503" y="506549"/>
                </a:moveTo>
                <a:lnTo>
                  <a:pt x="688722" y="507149"/>
                </a:lnTo>
                <a:lnTo>
                  <a:pt x="689331" y="509550"/>
                </a:lnTo>
                <a:lnTo>
                  <a:pt x="688722" y="511378"/>
                </a:lnTo>
                <a:lnTo>
                  <a:pt x="687503" y="511988"/>
                </a:lnTo>
                <a:lnTo>
                  <a:pt x="686283" y="511378"/>
                </a:lnTo>
                <a:cubicBezTo>
                  <a:pt x="685674" y="510259"/>
                  <a:pt x="685674" y="508849"/>
                  <a:pt x="686283" y="507149"/>
                </a:cubicBezTo>
                <a:close/>
                <a:moveTo>
                  <a:pt x="1712522" y="505893"/>
                </a:moveTo>
                <a:lnTo>
                  <a:pt x="1713741" y="508942"/>
                </a:lnTo>
                <a:lnTo>
                  <a:pt x="1712522" y="510161"/>
                </a:lnTo>
                <a:cubicBezTo>
                  <a:pt x="1709474" y="510771"/>
                  <a:pt x="1707645" y="510771"/>
                  <a:pt x="1707036" y="510161"/>
                </a:cubicBezTo>
                <a:cubicBezTo>
                  <a:pt x="1705918" y="509552"/>
                  <a:pt x="1705715" y="508942"/>
                  <a:pt x="1706426" y="508332"/>
                </a:cubicBezTo>
                <a:cubicBezTo>
                  <a:pt x="1707328" y="507125"/>
                  <a:pt x="1708268" y="506338"/>
                  <a:pt x="1709246" y="505969"/>
                </a:cubicBezTo>
                <a:cubicBezTo>
                  <a:pt x="1710223" y="505601"/>
                  <a:pt x="1711315" y="505576"/>
                  <a:pt x="1712522" y="505893"/>
                </a:cubicBezTo>
                <a:close/>
                <a:moveTo>
                  <a:pt x="725298" y="504138"/>
                </a:moveTo>
                <a:lnTo>
                  <a:pt x="727127" y="504749"/>
                </a:lnTo>
                <a:cubicBezTo>
                  <a:pt x="727736" y="505249"/>
                  <a:pt x="728346" y="506649"/>
                  <a:pt x="728955" y="508949"/>
                </a:cubicBezTo>
                <a:lnTo>
                  <a:pt x="727127" y="510159"/>
                </a:lnTo>
                <a:lnTo>
                  <a:pt x="725298" y="509550"/>
                </a:lnTo>
                <a:lnTo>
                  <a:pt x="723469" y="506549"/>
                </a:lnTo>
                <a:close/>
                <a:moveTo>
                  <a:pt x="1390219" y="491719"/>
                </a:moveTo>
                <a:cubicBezTo>
                  <a:pt x="1389101" y="491922"/>
                  <a:pt x="1388060" y="493421"/>
                  <a:pt x="1387095" y="496215"/>
                </a:cubicBezTo>
                <a:cubicBezTo>
                  <a:pt x="1386790" y="497104"/>
                  <a:pt x="1386790" y="497764"/>
                  <a:pt x="1387095" y="498196"/>
                </a:cubicBezTo>
                <a:cubicBezTo>
                  <a:pt x="1387399" y="498628"/>
                  <a:pt x="1388009" y="498983"/>
                  <a:pt x="1388923" y="499263"/>
                </a:cubicBezTo>
                <a:cubicBezTo>
                  <a:pt x="1390143" y="499872"/>
                  <a:pt x="1391362" y="499872"/>
                  <a:pt x="1392581" y="499263"/>
                </a:cubicBezTo>
                <a:cubicBezTo>
                  <a:pt x="1393470" y="498361"/>
                  <a:pt x="1393978" y="497573"/>
                  <a:pt x="1394105" y="496900"/>
                </a:cubicBezTo>
                <a:cubicBezTo>
                  <a:pt x="1394232" y="496227"/>
                  <a:pt x="1394130" y="495592"/>
                  <a:pt x="1393800" y="494995"/>
                </a:cubicBezTo>
                <a:cubicBezTo>
                  <a:pt x="1392530" y="492608"/>
                  <a:pt x="1391337" y="491516"/>
                  <a:pt x="1390219" y="491719"/>
                </a:cubicBezTo>
                <a:close/>
                <a:moveTo>
                  <a:pt x="726517" y="479699"/>
                </a:moveTo>
                <a:lnTo>
                  <a:pt x="728955" y="480310"/>
                </a:lnTo>
                <a:lnTo>
                  <a:pt x="730784" y="482142"/>
                </a:lnTo>
                <a:cubicBezTo>
                  <a:pt x="731711" y="484294"/>
                  <a:pt x="731991" y="486101"/>
                  <a:pt x="731622" y="487565"/>
                </a:cubicBezTo>
                <a:cubicBezTo>
                  <a:pt x="731254" y="489029"/>
                  <a:pt x="730162" y="490073"/>
                  <a:pt x="728346" y="490696"/>
                </a:cubicBezTo>
                <a:lnTo>
                  <a:pt x="727127" y="490696"/>
                </a:lnTo>
                <a:cubicBezTo>
                  <a:pt x="726225" y="490403"/>
                  <a:pt x="725590" y="489462"/>
                  <a:pt x="725221" y="487870"/>
                </a:cubicBezTo>
                <a:cubicBezTo>
                  <a:pt x="724853" y="486279"/>
                  <a:pt x="724675" y="483963"/>
                  <a:pt x="724688" y="480920"/>
                </a:cubicBezTo>
                <a:close/>
                <a:moveTo>
                  <a:pt x="1050672" y="477317"/>
                </a:moveTo>
                <a:cubicBezTo>
                  <a:pt x="1052602" y="476606"/>
                  <a:pt x="1053618" y="477419"/>
                  <a:pt x="1053720" y="479755"/>
                </a:cubicBezTo>
                <a:cubicBezTo>
                  <a:pt x="1055447" y="497332"/>
                  <a:pt x="1056260" y="507289"/>
                  <a:pt x="1056158" y="509626"/>
                </a:cubicBezTo>
                <a:cubicBezTo>
                  <a:pt x="1056260" y="510235"/>
                  <a:pt x="1055447" y="510845"/>
                  <a:pt x="1053720" y="511455"/>
                </a:cubicBezTo>
                <a:cubicBezTo>
                  <a:pt x="1051993" y="511556"/>
                  <a:pt x="1051180" y="511353"/>
                  <a:pt x="1051281" y="510845"/>
                </a:cubicBezTo>
                <a:cubicBezTo>
                  <a:pt x="1050977" y="510566"/>
                  <a:pt x="1050519" y="507924"/>
                  <a:pt x="1049910" y="502920"/>
                </a:cubicBezTo>
                <a:cubicBezTo>
                  <a:pt x="1049300" y="497916"/>
                  <a:pt x="1048538" y="490398"/>
                  <a:pt x="1047624" y="480365"/>
                </a:cubicBezTo>
                <a:cubicBezTo>
                  <a:pt x="1047725" y="478435"/>
                  <a:pt x="1048741" y="477419"/>
                  <a:pt x="1050672" y="477317"/>
                </a:cubicBezTo>
                <a:close/>
                <a:moveTo>
                  <a:pt x="1376122" y="476707"/>
                </a:moveTo>
                <a:cubicBezTo>
                  <a:pt x="1374191" y="476809"/>
                  <a:pt x="1371956" y="478435"/>
                  <a:pt x="1369416" y="481584"/>
                </a:cubicBezTo>
                <a:lnTo>
                  <a:pt x="1369416" y="484023"/>
                </a:lnTo>
                <a:lnTo>
                  <a:pt x="1371245" y="485851"/>
                </a:lnTo>
                <a:cubicBezTo>
                  <a:pt x="1376630" y="487071"/>
                  <a:pt x="1379271" y="485242"/>
                  <a:pt x="1379170" y="480365"/>
                </a:cubicBezTo>
                <a:cubicBezTo>
                  <a:pt x="1379068" y="477927"/>
                  <a:pt x="1378052" y="476707"/>
                  <a:pt x="1376122" y="476707"/>
                </a:cubicBezTo>
                <a:close/>
                <a:moveTo>
                  <a:pt x="717373" y="470541"/>
                </a:moveTo>
                <a:lnTo>
                  <a:pt x="718592" y="470541"/>
                </a:lnTo>
                <a:cubicBezTo>
                  <a:pt x="721030" y="472368"/>
                  <a:pt x="721640" y="475420"/>
                  <a:pt x="720421" y="479699"/>
                </a:cubicBezTo>
                <a:lnTo>
                  <a:pt x="718592" y="480310"/>
                </a:lnTo>
                <a:lnTo>
                  <a:pt x="717373" y="479088"/>
                </a:lnTo>
                <a:cubicBezTo>
                  <a:pt x="716763" y="477547"/>
                  <a:pt x="716458" y="476045"/>
                  <a:pt x="716458" y="474582"/>
                </a:cubicBezTo>
                <a:cubicBezTo>
                  <a:pt x="716458" y="473119"/>
                  <a:pt x="716763" y="471772"/>
                  <a:pt x="717373" y="470541"/>
                </a:cubicBezTo>
                <a:close/>
                <a:moveTo>
                  <a:pt x="1068960" y="466954"/>
                </a:moveTo>
                <a:cubicBezTo>
                  <a:pt x="1067131" y="466852"/>
                  <a:pt x="1066521" y="467665"/>
                  <a:pt x="1067131" y="469392"/>
                </a:cubicBezTo>
                <a:lnTo>
                  <a:pt x="1069569" y="503530"/>
                </a:lnTo>
                <a:cubicBezTo>
                  <a:pt x="1069899" y="505028"/>
                  <a:pt x="1070458" y="505841"/>
                  <a:pt x="1071246" y="505968"/>
                </a:cubicBezTo>
                <a:cubicBezTo>
                  <a:pt x="1072033" y="506095"/>
                  <a:pt x="1072897" y="505689"/>
                  <a:pt x="1073837" y="504749"/>
                </a:cubicBezTo>
                <a:cubicBezTo>
                  <a:pt x="1074116" y="504470"/>
                  <a:pt x="1074014" y="501371"/>
                  <a:pt x="1073532" y="495453"/>
                </a:cubicBezTo>
                <a:cubicBezTo>
                  <a:pt x="1073049" y="489534"/>
                  <a:pt x="1072338" y="480644"/>
                  <a:pt x="1071398" y="468783"/>
                </a:cubicBezTo>
                <a:cubicBezTo>
                  <a:pt x="1071499" y="467563"/>
                  <a:pt x="1070687" y="466954"/>
                  <a:pt x="1068960" y="466954"/>
                </a:cubicBezTo>
                <a:close/>
                <a:moveTo>
                  <a:pt x="1048843" y="466285"/>
                </a:moveTo>
                <a:cubicBezTo>
                  <a:pt x="1050570" y="466285"/>
                  <a:pt x="1051993" y="466895"/>
                  <a:pt x="1053110" y="468116"/>
                </a:cubicBezTo>
                <a:lnTo>
                  <a:pt x="1053110" y="470557"/>
                </a:lnTo>
                <a:lnTo>
                  <a:pt x="1051281" y="471777"/>
                </a:lnTo>
                <a:cubicBezTo>
                  <a:pt x="1050341" y="471777"/>
                  <a:pt x="1049478" y="471625"/>
                  <a:pt x="1048690" y="471319"/>
                </a:cubicBezTo>
                <a:cubicBezTo>
                  <a:pt x="1047903" y="471014"/>
                  <a:pt x="1047344" y="470557"/>
                  <a:pt x="1047014" y="469947"/>
                </a:cubicBezTo>
                <a:cubicBezTo>
                  <a:pt x="1046709" y="469616"/>
                  <a:pt x="1046557" y="469209"/>
                  <a:pt x="1046557" y="468726"/>
                </a:cubicBezTo>
                <a:cubicBezTo>
                  <a:pt x="1046557" y="468243"/>
                  <a:pt x="1046709" y="467836"/>
                  <a:pt x="1047014" y="467506"/>
                </a:cubicBezTo>
                <a:close/>
                <a:moveTo>
                  <a:pt x="729565" y="463906"/>
                </a:moveTo>
                <a:lnTo>
                  <a:pt x="730784" y="463906"/>
                </a:lnTo>
                <a:lnTo>
                  <a:pt x="732003" y="466922"/>
                </a:lnTo>
                <a:lnTo>
                  <a:pt x="730784" y="468732"/>
                </a:lnTo>
                <a:lnTo>
                  <a:pt x="728346" y="467525"/>
                </a:lnTo>
                <a:lnTo>
                  <a:pt x="728346" y="465112"/>
                </a:lnTo>
                <a:close/>
                <a:moveTo>
                  <a:pt x="786258" y="463296"/>
                </a:moveTo>
                <a:lnTo>
                  <a:pt x="788064" y="463906"/>
                </a:lnTo>
                <a:lnTo>
                  <a:pt x="792889" y="468732"/>
                </a:lnTo>
                <a:lnTo>
                  <a:pt x="792278" y="471145"/>
                </a:lnTo>
                <a:lnTo>
                  <a:pt x="789268" y="470541"/>
                </a:lnTo>
                <a:cubicBezTo>
                  <a:pt x="788390" y="469335"/>
                  <a:pt x="787738" y="468279"/>
                  <a:pt x="787311" y="467374"/>
                </a:cubicBezTo>
                <a:cubicBezTo>
                  <a:pt x="786885" y="466470"/>
                  <a:pt x="786534" y="465716"/>
                  <a:pt x="786258" y="465112"/>
                </a:cubicBezTo>
                <a:close/>
                <a:moveTo>
                  <a:pt x="1046388" y="452933"/>
                </a:moveTo>
                <a:lnTo>
                  <a:pt x="1048792" y="453543"/>
                </a:lnTo>
                <a:lnTo>
                  <a:pt x="1049994" y="454752"/>
                </a:lnTo>
                <a:lnTo>
                  <a:pt x="1051205" y="460797"/>
                </a:lnTo>
                <a:cubicBezTo>
                  <a:pt x="1050926" y="461704"/>
                  <a:pt x="1050422" y="462309"/>
                  <a:pt x="1049695" y="462612"/>
                </a:cubicBezTo>
                <a:cubicBezTo>
                  <a:pt x="1048968" y="462915"/>
                  <a:pt x="1047865" y="462915"/>
                  <a:pt x="1046388" y="462610"/>
                </a:cubicBezTo>
                <a:cubicBezTo>
                  <a:pt x="1045773" y="462308"/>
                  <a:pt x="1045347" y="461401"/>
                  <a:pt x="1045107" y="459890"/>
                </a:cubicBezTo>
                <a:cubicBezTo>
                  <a:pt x="1044867" y="458379"/>
                  <a:pt x="1044894" y="456263"/>
                  <a:pt x="1045185" y="453543"/>
                </a:cubicBezTo>
                <a:close/>
                <a:moveTo>
                  <a:pt x="726517" y="443789"/>
                </a:moveTo>
                <a:lnTo>
                  <a:pt x="727736" y="443789"/>
                </a:lnTo>
                <a:lnTo>
                  <a:pt x="728346" y="445008"/>
                </a:lnTo>
                <a:cubicBezTo>
                  <a:pt x="728663" y="447116"/>
                  <a:pt x="728790" y="448691"/>
                  <a:pt x="728727" y="449733"/>
                </a:cubicBezTo>
                <a:cubicBezTo>
                  <a:pt x="728663" y="450774"/>
                  <a:pt x="728333" y="451434"/>
                  <a:pt x="727736" y="451714"/>
                </a:cubicBezTo>
                <a:cubicBezTo>
                  <a:pt x="726415" y="452323"/>
                  <a:pt x="725399" y="452323"/>
                  <a:pt x="724688" y="451714"/>
                </a:cubicBezTo>
                <a:cubicBezTo>
                  <a:pt x="723977" y="451003"/>
                  <a:pt x="723570" y="449987"/>
                  <a:pt x="723469" y="448666"/>
                </a:cubicBezTo>
                <a:cubicBezTo>
                  <a:pt x="724180" y="446126"/>
                  <a:pt x="725196" y="444500"/>
                  <a:pt x="726517" y="443789"/>
                </a:cubicBezTo>
                <a:close/>
                <a:moveTo>
                  <a:pt x="1430681" y="442030"/>
                </a:moveTo>
                <a:cubicBezTo>
                  <a:pt x="1429589" y="442093"/>
                  <a:pt x="1428268" y="442872"/>
                  <a:pt x="1426719" y="444369"/>
                </a:cubicBezTo>
                <a:cubicBezTo>
                  <a:pt x="1421334" y="448601"/>
                  <a:pt x="1418693" y="452245"/>
                  <a:pt x="1418794" y="455301"/>
                </a:cubicBezTo>
                <a:cubicBezTo>
                  <a:pt x="1418781" y="456840"/>
                  <a:pt x="1419569" y="457882"/>
                  <a:pt x="1421156" y="458429"/>
                </a:cubicBezTo>
                <a:cubicBezTo>
                  <a:pt x="1422743" y="458975"/>
                  <a:pt x="1425208" y="458950"/>
                  <a:pt x="1428547" y="458352"/>
                </a:cubicBezTo>
                <a:cubicBezTo>
                  <a:pt x="1428878" y="457741"/>
                  <a:pt x="1429437" y="456218"/>
                  <a:pt x="1430224" y="453783"/>
                </a:cubicBezTo>
                <a:cubicBezTo>
                  <a:pt x="1431011" y="451348"/>
                  <a:pt x="1431875" y="448009"/>
                  <a:pt x="1432815" y="443765"/>
                </a:cubicBezTo>
                <a:cubicBezTo>
                  <a:pt x="1432485" y="442545"/>
                  <a:pt x="1431773" y="441967"/>
                  <a:pt x="1430681" y="442030"/>
                </a:cubicBezTo>
                <a:close/>
                <a:moveTo>
                  <a:pt x="1533399" y="441351"/>
                </a:moveTo>
                <a:cubicBezTo>
                  <a:pt x="1540104" y="441451"/>
                  <a:pt x="1543152" y="443061"/>
                  <a:pt x="1542543" y="446180"/>
                </a:cubicBezTo>
                <a:lnTo>
                  <a:pt x="1541323" y="448595"/>
                </a:lnTo>
                <a:lnTo>
                  <a:pt x="1534008" y="449199"/>
                </a:lnTo>
                <a:cubicBezTo>
                  <a:pt x="1528420" y="449099"/>
                  <a:pt x="1525575" y="447489"/>
                  <a:pt x="1525474" y="444369"/>
                </a:cubicBezTo>
                <a:cubicBezTo>
                  <a:pt x="1525372" y="442457"/>
                  <a:pt x="1528014" y="441451"/>
                  <a:pt x="1533399" y="441351"/>
                </a:cubicBezTo>
                <a:close/>
                <a:moveTo>
                  <a:pt x="729565" y="432207"/>
                </a:moveTo>
                <a:lnTo>
                  <a:pt x="731394" y="433426"/>
                </a:lnTo>
                <a:cubicBezTo>
                  <a:pt x="731698" y="434315"/>
                  <a:pt x="731851" y="435128"/>
                  <a:pt x="731851" y="435864"/>
                </a:cubicBezTo>
                <a:cubicBezTo>
                  <a:pt x="731851" y="436601"/>
                  <a:pt x="731698" y="437414"/>
                  <a:pt x="731394" y="438303"/>
                </a:cubicBezTo>
                <a:lnTo>
                  <a:pt x="729565" y="439522"/>
                </a:lnTo>
                <a:lnTo>
                  <a:pt x="725907" y="438912"/>
                </a:lnTo>
                <a:lnTo>
                  <a:pt x="725298" y="437083"/>
                </a:lnTo>
                <a:cubicBezTo>
                  <a:pt x="725196" y="433324"/>
                  <a:pt x="726618" y="431699"/>
                  <a:pt x="729565" y="432207"/>
                </a:cubicBezTo>
                <a:close/>
                <a:moveTo>
                  <a:pt x="720421" y="377952"/>
                </a:moveTo>
                <a:lnTo>
                  <a:pt x="719202" y="379781"/>
                </a:lnTo>
                <a:lnTo>
                  <a:pt x="719202" y="399288"/>
                </a:lnTo>
                <a:lnTo>
                  <a:pt x="725298" y="400507"/>
                </a:lnTo>
                <a:lnTo>
                  <a:pt x="726517" y="399898"/>
                </a:lnTo>
                <a:cubicBezTo>
                  <a:pt x="728015" y="398386"/>
                  <a:pt x="728828" y="396532"/>
                  <a:pt x="728955" y="394335"/>
                </a:cubicBezTo>
                <a:cubicBezTo>
                  <a:pt x="729082" y="392138"/>
                  <a:pt x="728676" y="389522"/>
                  <a:pt x="727736" y="386487"/>
                </a:cubicBezTo>
                <a:lnTo>
                  <a:pt x="724688" y="383439"/>
                </a:lnTo>
                <a:cubicBezTo>
                  <a:pt x="725298" y="381711"/>
                  <a:pt x="725298" y="380289"/>
                  <a:pt x="724688" y="379171"/>
                </a:cubicBezTo>
                <a:lnTo>
                  <a:pt x="722250" y="377952"/>
                </a:lnTo>
                <a:close/>
                <a:moveTo>
                  <a:pt x="19533" y="284607"/>
                </a:moveTo>
                <a:cubicBezTo>
                  <a:pt x="16815" y="285229"/>
                  <a:pt x="14936" y="286118"/>
                  <a:pt x="13895" y="287274"/>
                </a:cubicBezTo>
                <a:cubicBezTo>
                  <a:pt x="12853" y="288430"/>
                  <a:pt x="12498" y="289776"/>
                  <a:pt x="12828" y="291313"/>
                </a:cubicBezTo>
                <a:cubicBezTo>
                  <a:pt x="13437" y="294361"/>
                  <a:pt x="18314" y="295580"/>
                  <a:pt x="27458" y="294970"/>
                </a:cubicBezTo>
                <a:cubicBezTo>
                  <a:pt x="28081" y="294691"/>
                  <a:pt x="28665" y="294031"/>
                  <a:pt x="29211" y="292989"/>
                </a:cubicBezTo>
                <a:cubicBezTo>
                  <a:pt x="29757" y="291948"/>
                  <a:pt x="30189" y="290373"/>
                  <a:pt x="30506" y="288265"/>
                </a:cubicBezTo>
                <a:lnTo>
                  <a:pt x="29896" y="285217"/>
                </a:lnTo>
                <a:cubicBezTo>
                  <a:pt x="27966" y="284102"/>
                  <a:pt x="24512" y="283899"/>
                  <a:pt x="19533" y="284607"/>
                </a:cubicBezTo>
                <a:close/>
                <a:moveTo>
                  <a:pt x="1561245" y="283670"/>
                </a:moveTo>
                <a:cubicBezTo>
                  <a:pt x="1561321" y="283466"/>
                  <a:pt x="1561359" y="283587"/>
                  <a:pt x="1561359" y="284032"/>
                </a:cubicBezTo>
                <a:lnTo>
                  <a:pt x="1561201" y="283873"/>
                </a:lnTo>
                <a:close/>
                <a:moveTo>
                  <a:pt x="14678" y="268224"/>
                </a:moveTo>
                <a:cubicBezTo>
                  <a:pt x="38142" y="268223"/>
                  <a:pt x="58016" y="270197"/>
                  <a:pt x="74298" y="274144"/>
                </a:cubicBezTo>
                <a:cubicBezTo>
                  <a:pt x="90581" y="278092"/>
                  <a:pt x="103429" y="284018"/>
                  <a:pt x="112843" y="291922"/>
                </a:cubicBezTo>
                <a:cubicBezTo>
                  <a:pt x="117106" y="296190"/>
                  <a:pt x="121978" y="304724"/>
                  <a:pt x="127459" y="317526"/>
                </a:cubicBezTo>
                <a:cubicBezTo>
                  <a:pt x="129895" y="322733"/>
                  <a:pt x="132178" y="326797"/>
                  <a:pt x="134310" y="329718"/>
                </a:cubicBezTo>
                <a:cubicBezTo>
                  <a:pt x="136441" y="332639"/>
                  <a:pt x="138421" y="334264"/>
                  <a:pt x="140248" y="334594"/>
                </a:cubicBezTo>
                <a:cubicBezTo>
                  <a:pt x="152446" y="334874"/>
                  <a:pt x="167809" y="335687"/>
                  <a:pt x="186337" y="337033"/>
                </a:cubicBezTo>
                <a:cubicBezTo>
                  <a:pt x="204865" y="338379"/>
                  <a:pt x="226479" y="340411"/>
                  <a:pt x="251181" y="343129"/>
                </a:cubicBezTo>
                <a:cubicBezTo>
                  <a:pt x="263475" y="344958"/>
                  <a:pt x="274854" y="347396"/>
                  <a:pt x="285319" y="350444"/>
                </a:cubicBezTo>
                <a:lnTo>
                  <a:pt x="321895" y="357150"/>
                </a:lnTo>
                <a:cubicBezTo>
                  <a:pt x="325044" y="357658"/>
                  <a:pt x="330328" y="360299"/>
                  <a:pt x="337745" y="365074"/>
                </a:cubicBezTo>
                <a:cubicBezTo>
                  <a:pt x="345161" y="369342"/>
                  <a:pt x="348616" y="371780"/>
                  <a:pt x="348108" y="372390"/>
                </a:cubicBezTo>
                <a:lnTo>
                  <a:pt x="307874" y="369951"/>
                </a:lnTo>
                <a:cubicBezTo>
                  <a:pt x="293523" y="368440"/>
                  <a:pt x="281687" y="367348"/>
                  <a:pt x="272365" y="366675"/>
                </a:cubicBezTo>
                <a:cubicBezTo>
                  <a:pt x="263043" y="366001"/>
                  <a:pt x="256388" y="365671"/>
                  <a:pt x="252400" y="365684"/>
                </a:cubicBezTo>
                <a:cubicBezTo>
                  <a:pt x="248743" y="365786"/>
                  <a:pt x="246914" y="366192"/>
                  <a:pt x="246914" y="366903"/>
                </a:cubicBezTo>
                <a:cubicBezTo>
                  <a:pt x="238100" y="367183"/>
                  <a:pt x="226315" y="368757"/>
                  <a:pt x="211557" y="371628"/>
                </a:cubicBezTo>
                <a:cubicBezTo>
                  <a:pt x="196800" y="374498"/>
                  <a:pt x="178918" y="378816"/>
                  <a:pt x="157913" y="384582"/>
                </a:cubicBezTo>
                <a:lnTo>
                  <a:pt x="151819" y="432130"/>
                </a:lnTo>
                <a:cubicBezTo>
                  <a:pt x="150310" y="448869"/>
                  <a:pt x="141757" y="467817"/>
                  <a:pt x="126160" y="488976"/>
                </a:cubicBezTo>
                <a:cubicBezTo>
                  <a:pt x="110564" y="510134"/>
                  <a:pt x="87843" y="533654"/>
                  <a:pt x="57998" y="559537"/>
                </a:cubicBezTo>
                <a:lnTo>
                  <a:pt x="0" y="605349"/>
                </a:lnTo>
                <a:lnTo>
                  <a:pt x="0" y="524487"/>
                </a:lnTo>
                <a:lnTo>
                  <a:pt x="9780" y="515036"/>
                </a:lnTo>
                <a:lnTo>
                  <a:pt x="50623" y="471145"/>
                </a:lnTo>
                <a:cubicBezTo>
                  <a:pt x="67692" y="450418"/>
                  <a:pt x="76226" y="433350"/>
                  <a:pt x="76226" y="419938"/>
                </a:cubicBezTo>
                <a:cubicBezTo>
                  <a:pt x="76124" y="402158"/>
                  <a:pt x="75718" y="391998"/>
                  <a:pt x="75007" y="389458"/>
                </a:cubicBezTo>
                <a:cubicBezTo>
                  <a:pt x="74550" y="389077"/>
                  <a:pt x="51119" y="397440"/>
                  <a:pt x="4713" y="414547"/>
                </a:cubicBezTo>
                <a:lnTo>
                  <a:pt x="0" y="416293"/>
                </a:lnTo>
                <a:lnTo>
                  <a:pt x="0" y="371125"/>
                </a:lnTo>
                <a:lnTo>
                  <a:pt x="9780" y="369951"/>
                </a:lnTo>
                <a:cubicBezTo>
                  <a:pt x="18314" y="366395"/>
                  <a:pt x="25020" y="363754"/>
                  <a:pt x="29896" y="362026"/>
                </a:cubicBezTo>
                <a:cubicBezTo>
                  <a:pt x="34494" y="361112"/>
                  <a:pt x="39777" y="360045"/>
                  <a:pt x="45746" y="358826"/>
                </a:cubicBezTo>
                <a:cubicBezTo>
                  <a:pt x="51715" y="357607"/>
                  <a:pt x="58218" y="356235"/>
                  <a:pt x="65253" y="354711"/>
                </a:cubicBezTo>
                <a:cubicBezTo>
                  <a:pt x="65964" y="352374"/>
                  <a:pt x="66371" y="349123"/>
                  <a:pt x="66472" y="344958"/>
                </a:cubicBezTo>
                <a:cubicBezTo>
                  <a:pt x="65761" y="343129"/>
                  <a:pt x="61088" y="340690"/>
                  <a:pt x="52452" y="337642"/>
                </a:cubicBezTo>
                <a:lnTo>
                  <a:pt x="23800" y="328498"/>
                </a:lnTo>
                <a:cubicBezTo>
                  <a:pt x="20752" y="327533"/>
                  <a:pt x="16790" y="326949"/>
                  <a:pt x="11913" y="326746"/>
                </a:cubicBezTo>
                <a:lnTo>
                  <a:pt x="0" y="327112"/>
                </a:lnTo>
                <a:lnTo>
                  <a:pt x="0" y="268868"/>
                </a:lnTo>
                <a:close/>
                <a:moveTo>
                  <a:pt x="1189051" y="228600"/>
                </a:moveTo>
                <a:cubicBezTo>
                  <a:pt x="1185292" y="228499"/>
                  <a:pt x="1176960" y="229921"/>
                  <a:pt x="1164057" y="232867"/>
                </a:cubicBezTo>
                <a:cubicBezTo>
                  <a:pt x="1159079" y="233579"/>
                  <a:pt x="1151967" y="235814"/>
                  <a:pt x="1142721" y="239573"/>
                </a:cubicBezTo>
                <a:cubicBezTo>
                  <a:pt x="1142213" y="244450"/>
                  <a:pt x="1140791" y="246888"/>
                  <a:pt x="1138454" y="246888"/>
                </a:cubicBezTo>
                <a:lnTo>
                  <a:pt x="1126872" y="244450"/>
                </a:lnTo>
                <a:lnTo>
                  <a:pt x="1105460" y="246279"/>
                </a:lnTo>
                <a:cubicBezTo>
                  <a:pt x="1094588" y="248006"/>
                  <a:pt x="1088899" y="251257"/>
                  <a:pt x="1088391" y="256032"/>
                </a:cubicBezTo>
                <a:lnTo>
                  <a:pt x="1079247" y="353568"/>
                </a:lnTo>
                <a:lnTo>
                  <a:pt x="1074370" y="355397"/>
                </a:lnTo>
                <a:cubicBezTo>
                  <a:pt x="1073659" y="367691"/>
                  <a:pt x="1073252" y="377851"/>
                  <a:pt x="1073151" y="385877"/>
                </a:cubicBezTo>
                <a:cubicBezTo>
                  <a:pt x="1073049" y="401219"/>
                  <a:pt x="1073862" y="418084"/>
                  <a:pt x="1075589" y="436474"/>
                </a:cubicBezTo>
                <a:lnTo>
                  <a:pt x="1079247" y="487071"/>
                </a:lnTo>
                <a:lnTo>
                  <a:pt x="1084123" y="579044"/>
                </a:lnTo>
                <a:cubicBezTo>
                  <a:pt x="1087171" y="614401"/>
                  <a:pt x="1092658" y="644881"/>
                  <a:pt x="1100583" y="670484"/>
                </a:cubicBezTo>
                <a:cubicBezTo>
                  <a:pt x="1102310" y="675970"/>
                  <a:pt x="1104342" y="681457"/>
                  <a:pt x="1106679" y="686943"/>
                </a:cubicBezTo>
                <a:cubicBezTo>
                  <a:pt x="1108507" y="687553"/>
                  <a:pt x="1110336" y="687553"/>
                  <a:pt x="1112165" y="686943"/>
                </a:cubicBezTo>
                <a:lnTo>
                  <a:pt x="1113994" y="680237"/>
                </a:lnTo>
                <a:lnTo>
                  <a:pt x="1132282" y="649148"/>
                </a:lnTo>
                <a:cubicBezTo>
                  <a:pt x="1133222" y="648221"/>
                  <a:pt x="1134085" y="647484"/>
                  <a:pt x="1134873" y="646938"/>
                </a:cubicBezTo>
                <a:cubicBezTo>
                  <a:pt x="1135660" y="646392"/>
                  <a:pt x="1136219" y="646113"/>
                  <a:pt x="1136549" y="646100"/>
                </a:cubicBezTo>
                <a:lnTo>
                  <a:pt x="1140816" y="647319"/>
                </a:lnTo>
                <a:cubicBezTo>
                  <a:pt x="1141934" y="647319"/>
                  <a:pt x="1144575" y="644271"/>
                  <a:pt x="1148741" y="638175"/>
                </a:cubicBezTo>
                <a:cubicBezTo>
                  <a:pt x="1154228" y="630352"/>
                  <a:pt x="1157275" y="626491"/>
                  <a:pt x="1157885" y="626593"/>
                </a:cubicBezTo>
                <a:cubicBezTo>
                  <a:pt x="1164908" y="618947"/>
                  <a:pt x="1173112" y="611073"/>
                  <a:pt x="1182498" y="602971"/>
                </a:cubicBezTo>
                <a:cubicBezTo>
                  <a:pt x="1191883" y="594868"/>
                  <a:pt x="1202373" y="586689"/>
                  <a:pt x="1213968" y="578434"/>
                </a:cubicBezTo>
                <a:lnTo>
                  <a:pt x="1275597" y="537058"/>
                </a:lnTo>
                <a:cubicBezTo>
                  <a:pt x="1279586" y="535218"/>
                  <a:pt x="1283957" y="532954"/>
                  <a:pt x="1288708" y="530266"/>
                </a:cubicBezTo>
                <a:cubicBezTo>
                  <a:pt x="1293459" y="527579"/>
                  <a:pt x="1298439" y="524534"/>
                  <a:pt x="1303649" y="521132"/>
                </a:cubicBezTo>
                <a:lnTo>
                  <a:pt x="1324381" y="498577"/>
                </a:lnTo>
                <a:cubicBezTo>
                  <a:pt x="1326212" y="498678"/>
                  <a:pt x="1328038" y="498475"/>
                  <a:pt x="1329860" y="497967"/>
                </a:cubicBezTo>
                <a:lnTo>
                  <a:pt x="1334098" y="496748"/>
                </a:lnTo>
                <a:cubicBezTo>
                  <a:pt x="1335901" y="496443"/>
                  <a:pt x="1337288" y="496443"/>
                  <a:pt x="1338260" y="496748"/>
                </a:cubicBezTo>
                <a:cubicBezTo>
                  <a:pt x="1339232" y="497053"/>
                  <a:pt x="1339864" y="497662"/>
                  <a:pt x="1340155" y="498577"/>
                </a:cubicBezTo>
                <a:lnTo>
                  <a:pt x="1339546" y="503454"/>
                </a:lnTo>
                <a:cubicBezTo>
                  <a:pt x="1339269" y="504660"/>
                  <a:pt x="1339218" y="505600"/>
                  <a:pt x="1339395" y="506273"/>
                </a:cubicBezTo>
                <a:cubicBezTo>
                  <a:pt x="1339572" y="506946"/>
                  <a:pt x="1339826" y="507429"/>
                  <a:pt x="1340155" y="507721"/>
                </a:cubicBezTo>
                <a:cubicBezTo>
                  <a:pt x="1340765" y="508000"/>
                  <a:pt x="1341679" y="507899"/>
                  <a:pt x="1342899" y="507416"/>
                </a:cubicBezTo>
                <a:cubicBezTo>
                  <a:pt x="1344118" y="506933"/>
                  <a:pt x="1345642" y="506222"/>
                  <a:pt x="1347471" y="505282"/>
                </a:cubicBezTo>
                <a:cubicBezTo>
                  <a:pt x="1349299" y="504343"/>
                  <a:pt x="1350671" y="503479"/>
                  <a:pt x="1351586" y="502692"/>
                </a:cubicBezTo>
                <a:cubicBezTo>
                  <a:pt x="1352500" y="501904"/>
                  <a:pt x="1352957" y="501345"/>
                  <a:pt x="1352957" y="501015"/>
                </a:cubicBezTo>
                <a:cubicBezTo>
                  <a:pt x="1352627" y="500698"/>
                  <a:pt x="1352220" y="499961"/>
                  <a:pt x="1351738" y="498805"/>
                </a:cubicBezTo>
                <a:cubicBezTo>
                  <a:pt x="1351255" y="497650"/>
                  <a:pt x="1350849" y="496151"/>
                  <a:pt x="1350519" y="494310"/>
                </a:cubicBezTo>
                <a:cubicBezTo>
                  <a:pt x="1352957" y="488866"/>
                  <a:pt x="1354176" y="486448"/>
                  <a:pt x="1354176" y="487055"/>
                </a:cubicBezTo>
                <a:lnTo>
                  <a:pt x="1352424" y="485775"/>
                </a:lnTo>
                <a:lnTo>
                  <a:pt x="1335964" y="488823"/>
                </a:lnTo>
                <a:cubicBezTo>
                  <a:pt x="1334466" y="490030"/>
                  <a:pt x="1333196" y="490969"/>
                  <a:pt x="1332154" y="491643"/>
                </a:cubicBezTo>
                <a:cubicBezTo>
                  <a:pt x="1331113" y="492316"/>
                  <a:pt x="1330148" y="492798"/>
                  <a:pt x="1329259" y="493090"/>
                </a:cubicBezTo>
                <a:cubicBezTo>
                  <a:pt x="1328141" y="492989"/>
                  <a:pt x="1327938" y="492582"/>
                  <a:pt x="1328649" y="491871"/>
                </a:cubicBezTo>
                <a:lnTo>
                  <a:pt x="1347547" y="455341"/>
                </a:lnTo>
                <a:cubicBezTo>
                  <a:pt x="1361466" y="427934"/>
                  <a:pt x="1368375" y="401732"/>
                  <a:pt x="1368273" y="376733"/>
                </a:cubicBezTo>
                <a:cubicBezTo>
                  <a:pt x="1368172" y="355397"/>
                  <a:pt x="1362888" y="336499"/>
                  <a:pt x="1352424" y="320040"/>
                </a:cubicBezTo>
                <a:cubicBezTo>
                  <a:pt x="1338911" y="299822"/>
                  <a:pt x="1314120" y="279299"/>
                  <a:pt x="1278053" y="258471"/>
                </a:cubicBezTo>
                <a:cubicBezTo>
                  <a:pt x="1260704" y="248425"/>
                  <a:pt x="1244652" y="240932"/>
                  <a:pt x="1229894" y="235992"/>
                </a:cubicBezTo>
                <a:cubicBezTo>
                  <a:pt x="1215137" y="231051"/>
                  <a:pt x="1201522" y="228587"/>
                  <a:pt x="1189051" y="228600"/>
                </a:cubicBezTo>
                <a:close/>
                <a:moveTo>
                  <a:pt x="1691285" y="163830"/>
                </a:moveTo>
                <a:cubicBezTo>
                  <a:pt x="1690612" y="163652"/>
                  <a:pt x="1689977" y="163703"/>
                  <a:pt x="1689380" y="163983"/>
                </a:cubicBezTo>
                <a:lnTo>
                  <a:pt x="1688771" y="165202"/>
                </a:lnTo>
                <a:lnTo>
                  <a:pt x="1689380" y="167031"/>
                </a:lnTo>
                <a:cubicBezTo>
                  <a:pt x="1691107" y="168148"/>
                  <a:pt x="1692530" y="168351"/>
                  <a:pt x="1693647" y="167640"/>
                </a:cubicBezTo>
                <a:lnTo>
                  <a:pt x="1694866" y="167031"/>
                </a:lnTo>
                <a:lnTo>
                  <a:pt x="1694866" y="165202"/>
                </a:lnTo>
                <a:lnTo>
                  <a:pt x="1693647" y="164592"/>
                </a:lnTo>
                <a:cubicBezTo>
                  <a:pt x="1692746" y="164262"/>
                  <a:pt x="1691958" y="164008"/>
                  <a:pt x="1691285" y="163830"/>
                </a:cubicBezTo>
                <a:close/>
                <a:moveTo>
                  <a:pt x="1157885" y="155448"/>
                </a:moveTo>
                <a:cubicBezTo>
                  <a:pt x="1155955" y="156159"/>
                  <a:pt x="1154939" y="157175"/>
                  <a:pt x="1154837" y="158496"/>
                </a:cubicBezTo>
                <a:cubicBezTo>
                  <a:pt x="1154837" y="159715"/>
                  <a:pt x="1156056" y="160325"/>
                  <a:pt x="1158495" y="160325"/>
                </a:cubicBezTo>
                <a:lnTo>
                  <a:pt x="1160323" y="159715"/>
                </a:lnTo>
                <a:cubicBezTo>
                  <a:pt x="1160425" y="157988"/>
                  <a:pt x="1159612" y="156566"/>
                  <a:pt x="1157885" y="155448"/>
                </a:cubicBezTo>
                <a:close/>
                <a:moveTo>
                  <a:pt x="884937" y="153619"/>
                </a:moveTo>
                <a:lnTo>
                  <a:pt x="886765" y="154229"/>
                </a:lnTo>
                <a:cubicBezTo>
                  <a:pt x="887096" y="155127"/>
                  <a:pt x="887350" y="155875"/>
                  <a:pt x="887528" y="156474"/>
                </a:cubicBezTo>
                <a:cubicBezTo>
                  <a:pt x="887705" y="157073"/>
                  <a:pt x="887655" y="157522"/>
                  <a:pt x="887375" y="157821"/>
                </a:cubicBezTo>
                <a:lnTo>
                  <a:pt x="885546" y="159030"/>
                </a:lnTo>
                <a:lnTo>
                  <a:pt x="883718" y="158420"/>
                </a:lnTo>
                <a:lnTo>
                  <a:pt x="883108" y="156624"/>
                </a:lnTo>
                <a:close/>
                <a:moveTo>
                  <a:pt x="766065" y="148743"/>
                </a:moveTo>
                <a:cubicBezTo>
                  <a:pt x="763906" y="148755"/>
                  <a:pt x="762128" y="149644"/>
                  <a:pt x="760731" y="151410"/>
                </a:cubicBezTo>
                <a:cubicBezTo>
                  <a:pt x="759334" y="153175"/>
                  <a:pt x="758470" y="155740"/>
                  <a:pt x="758140" y="159106"/>
                </a:cubicBezTo>
                <a:lnTo>
                  <a:pt x="754482" y="198120"/>
                </a:lnTo>
                <a:cubicBezTo>
                  <a:pt x="753263" y="206756"/>
                  <a:pt x="750825" y="216307"/>
                  <a:pt x="747167" y="226771"/>
                </a:cubicBezTo>
                <a:cubicBezTo>
                  <a:pt x="746226" y="227711"/>
                  <a:pt x="745213" y="229032"/>
                  <a:pt x="744128" y="230734"/>
                </a:cubicBezTo>
                <a:cubicBezTo>
                  <a:pt x="743044" y="232436"/>
                  <a:pt x="742051" y="234366"/>
                  <a:pt x="741147" y="236525"/>
                </a:cubicBezTo>
                <a:cubicBezTo>
                  <a:pt x="741160" y="237414"/>
                  <a:pt x="741287" y="238227"/>
                  <a:pt x="741528" y="238963"/>
                </a:cubicBezTo>
                <a:cubicBezTo>
                  <a:pt x="741770" y="239700"/>
                  <a:pt x="742049" y="240513"/>
                  <a:pt x="742366" y="241402"/>
                </a:cubicBezTo>
                <a:cubicBezTo>
                  <a:pt x="745085" y="241732"/>
                  <a:pt x="747878" y="242443"/>
                  <a:pt x="750748" y="243535"/>
                </a:cubicBezTo>
                <a:cubicBezTo>
                  <a:pt x="753619" y="244628"/>
                  <a:pt x="756718" y="245948"/>
                  <a:pt x="760045" y="247498"/>
                </a:cubicBezTo>
                <a:lnTo>
                  <a:pt x="773380" y="263910"/>
                </a:lnTo>
                <a:cubicBezTo>
                  <a:pt x="774282" y="264812"/>
                  <a:pt x="775069" y="265448"/>
                  <a:pt x="775742" y="265816"/>
                </a:cubicBezTo>
                <a:cubicBezTo>
                  <a:pt x="776415" y="266184"/>
                  <a:pt x="777050" y="266362"/>
                  <a:pt x="777647" y="266349"/>
                </a:cubicBezTo>
                <a:cubicBezTo>
                  <a:pt x="779374" y="266349"/>
                  <a:pt x="782016" y="264520"/>
                  <a:pt x="785572" y="260862"/>
                </a:cubicBezTo>
                <a:lnTo>
                  <a:pt x="798983" y="247447"/>
                </a:lnTo>
                <a:lnTo>
                  <a:pt x="808737" y="230373"/>
                </a:lnTo>
                <a:cubicBezTo>
                  <a:pt x="811480" y="225203"/>
                  <a:pt x="813613" y="221214"/>
                  <a:pt x="815138" y="218406"/>
                </a:cubicBezTo>
                <a:cubicBezTo>
                  <a:pt x="816662" y="215599"/>
                  <a:pt x="817576" y="213897"/>
                  <a:pt x="817881" y="213300"/>
                </a:cubicBezTo>
                <a:cubicBezTo>
                  <a:pt x="819100" y="208411"/>
                  <a:pt x="819710" y="202944"/>
                  <a:pt x="819710" y="196901"/>
                </a:cubicBezTo>
                <a:cubicBezTo>
                  <a:pt x="819608" y="173127"/>
                  <a:pt x="813105" y="159715"/>
                  <a:pt x="800202" y="156667"/>
                </a:cubicBezTo>
                <a:cubicBezTo>
                  <a:pt x="778765" y="151283"/>
                  <a:pt x="767385" y="148641"/>
                  <a:pt x="766065" y="148743"/>
                </a:cubicBezTo>
                <a:close/>
                <a:moveTo>
                  <a:pt x="1714500" y="132974"/>
                </a:moveTo>
                <a:lnTo>
                  <a:pt x="1714500" y="276507"/>
                </a:lnTo>
                <a:lnTo>
                  <a:pt x="1713741" y="276714"/>
                </a:lnTo>
                <a:lnTo>
                  <a:pt x="1699721" y="290739"/>
                </a:lnTo>
                <a:cubicBezTo>
                  <a:pt x="1698198" y="290727"/>
                  <a:pt x="1696064" y="291209"/>
                  <a:pt x="1693322" y="292188"/>
                </a:cubicBezTo>
                <a:cubicBezTo>
                  <a:pt x="1690579" y="293166"/>
                  <a:pt x="1687226" y="294716"/>
                  <a:pt x="1683264" y="296837"/>
                </a:cubicBezTo>
                <a:lnTo>
                  <a:pt x="1672902" y="310252"/>
                </a:lnTo>
                <a:lnTo>
                  <a:pt x="1640598" y="340742"/>
                </a:lnTo>
                <a:cubicBezTo>
                  <a:pt x="1632966" y="348987"/>
                  <a:pt x="1627201" y="356431"/>
                  <a:pt x="1623302" y="363075"/>
                </a:cubicBezTo>
                <a:cubicBezTo>
                  <a:pt x="1619404" y="369719"/>
                  <a:pt x="1617448" y="375487"/>
                  <a:pt x="1617435" y="380378"/>
                </a:cubicBezTo>
                <a:cubicBezTo>
                  <a:pt x="1617448" y="382487"/>
                  <a:pt x="1617880" y="384519"/>
                  <a:pt x="1618731" y="386476"/>
                </a:cubicBezTo>
                <a:cubicBezTo>
                  <a:pt x="1619582" y="388432"/>
                  <a:pt x="1620775" y="390465"/>
                  <a:pt x="1622312" y="392574"/>
                </a:cubicBezTo>
                <a:cubicBezTo>
                  <a:pt x="1625068" y="395635"/>
                  <a:pt x="1631442" y="398659"/>
                  <a:pt x="1641435" y="401644"/>
                </a:cubicBezTo>
                <a:cubicBezTo>
                  <a:pt x="1651429" y="404630"/>
                  <a:pt x="1664966" y="407501"/>
                  <a:pt x="1682045" y="410257"/>
                </a:cubicBezTo>
                <a:lnTo>
                  <a:pt x="1714500" y="413899"/>
                </a:lnTo>
                <a:lnTo>
                  <a:pt x="1714500" y="504116"/>
                </a:lnTo>
                <a:lnTo>
                  <a:pt x="1710693" y="502848"/>
                </a:lnTo>
                <a:cubicBezTo>
                  <a:pt x="1707937" y="503127"/>
                  <a:pt x="1702934" y="503178"/>
                  <a:pt x="1695683" y="503000"/>
                </a:cubicBezTo>
                <a:cubicBezTo>
                  <a:pt x="1688433" y="502822"/>
                  <a:pt x="1679010" y="502569"/>
                  <a:pt x="1667417" y="502239"/>
                </a:cubicBezTo>
                <a:cubicBezTo>
                  <a:pt x="1646680" y="499473"/>
                  <a:pt x="1630248" y="497087"/>
                  <a:pt x="1618121" y="495082"/>
                </a:cubicBezTo>
                <a:cubicBezTo>
                  <a:pt x="1605994" y="493078"/>
                  <a:pt x="1598248" y="491606"/>
                  <a:pt x="1594883" y="490667"/>
                </a:cubicBezTo>
                <a:lnTo>
                  <a:pt x="1582083" y="485185"/>
                </a:lnTo>
                <a:lnTo>
                  <a:pt x="1575378" y="476050"/>
                </a:lnTo>
                <a:cubicBezTo>
                  <a:pt x="1572229" y="474222"/>
                  <a:pt x="1566946" y="470568"/>
                  <a:pt x="1559530" y="465087"/>
                </a:cubicBezTo>
                <a:lnTo>
                  <a:pt x="1555348" y="458866"/>
                </a:lnTo>
                <a:lnTo>
                  <a:pt x="1542543" y="460858"/>
                </a:lnTo>
                <a:lnTo>
                  <a:pt x="1535837" y="463234"/>
                </a:lnTo>
                <a:lnTo>
                  <a:pt x="1534618" y="462624"/>
                </a:lnTo>
                <a:lnTo>
                  <a:pt x="1534008" y="460183"/>
                </a:lnTo>
                <a:cubicBezTo>
                  <a:pt x="1534338" y="458365"/>
                  <a:pt x="1535355" y="456662"/>
                  <a:pt x="1537056" y="455073"/>
                </a:cubicBezTo>
                <a:cubicBezTo>
                  <a:pt x="1538758" y="453483"/>
                  <a:pt x="1540993" y="451932"/>
                  <a:pt x="1543762" y="450420"/>
                </a:cubicBezTo>
                <a:lnTo>
                  <a:pt x="1546810" y="452250"/>
                </a:lnTo>
                <a:cubicBezTo>
                  <a:pt x="1547749" y="453151"/>
                  <a:pt x="1548613" y="453790"/>
                  <a:pt x="1549401" y="454166"/>
                </a:cubicBezTo>
                <a:cubicBezTo>
                  <a:pt x="1550188" y="454542"/>
                  <a:pt x="1550747" y="454741"/>
                  <a:pt x="1551077" y="454762"/>
                </a:cubicBezTo>
                <a:lnTo>
                  <a:pt x="1551761" y="453531"/>
                </a:lnTo>
                <a:lnTo>
                  <a:pt x="1533321" y="426107"/>
                </a:lnTo>
                <a:cubicBezTo>
                  <a:pt x="1532115" y="424001"/>
                  <a:pt x="1530870" y="420750"/>
                  <a:pt x="1529587" y="416355"/>
                </a:cubicBezTo>
                <a:cubicBezTo>
                  <a:pt x="1528305" y="411960"/>
                  <a:pt x="1526908" y="406268"/>
                  <a:pt x="1525397" y="399281"/>
                </a:cubicBezTo>
                <a:cubicBezTo>
                  <a:pt x="1522248" y="384037"/>
                  <a:pt x="1520622" y="371841"/>
                  <a:pt x="1520521" y="362694"/>
                </a:cubicBezTo>
                <a:cubicBezTo>
                  <a:pt x="1520521" y="357206"/>
                  <a:pt x="1521130" y="352938"/>
                  <a:pt x="1522349" y="349889"/>
                </a:cubicBezTo>
                <a:lnTo>
                  <a:pt x="1529664" y="348669"/>
                </a:lnTo>
                <a:cubicBezTo>
                  <a:pt x="1529385" y="347780"/>
                  <a:pt x="1529334" y="346662"/>
                  <a:pt x="1529511" y="345315"/>
                </a:cubicBezTo>
                <a:cubicBezTo>
                  <a:pt x="1529689" y="343969"/>
                  <a:pt x="1529943" y="342241"/>
                  <a:pt x="1530273" y="340132"/>
                </a:cubicBezTo>
                <a:lnTo>
                  <a:pt x="1533321" y="338912"/>
                </a:lnTo>
                <a:cubicBezTo>
                  <a:pt x="1533626" y="338010"/>
                  <a:pt x="1533778" y="336918"/>
                  <a:pt x="1533778" y="335635"/>
                </a:cubicBezTo>
                <a:cubicBezTo>
                  <a:pt x="1533778" y="334352"/>
                  <a:pt x="1533626" y="332802"/>
                  <a:pt x="1533321" y="330985"/>
                </a:cubicBezTo>
                <a:cubicBezTo>
                  <a:pt x="1532991" y="328876"/>
                  <a:pt x="1532737" y="327301"/>
                  <a:pt x="1532559" y="326259"/>
                </a:cubicBezTo>
                <a:cubicBezTo>
                  <a:pt x="1532381" y="325218"/>
                  <a:pt x="1532432" y="324557"/>
                  <a:pt x="1532711" y="324278"/>
                </a:cubicBezTo>
                <a:cubicBezTo>
                  <a:pt x="1532991" y="323985"/>
                  <a:pt x="1533194" y="323808"/>
                  <a:pt x="1533321" y="323744"/>
                </a:cubicBezTo>
                <a:cubicBezTo>
                  <a:pt x="1533448" y="323681"/>
                  <a:pt x="1533651" y="323655"/>
                  <a:pt x="1533930" y="323668"/>
                </a:cubicBezTo>
                <a:lnTo>
                  <a:pt x="1540026" y="326717"/>
                </a:lnTo>
                <a:lnTo>
                  <a:pt x="1542464" y="318790"/>
                </a:lnTo>
                <a:lnTo>
                  <a:pt x="1544902" y="314521"/>
                </a:lnTo>
                <a:cubicBezTo>
                  <a:pt x="1547848" y="305374"/>
                  <a:pt x="1552318" y="295008"/>
                  <a:pt x="1558311" y="283422"/>
                </a:cubicBezTo>
                <a:lnTo>
                  <a:pt x="1560140" y="282812"/>
                </a:lnTo>
                <a:lnTo>
                  <a:pt x="1561201" y="283873"/>
                </a:lnTo>
                <a:lnTo>
                  <a:pt x="1560902" y="285251"/>
                </a:lnTo>
                <a:cubicBezTo>
                  <a:pt x="1560597" y="286954"/>
                  <a:pt x="1560140" y="289799"/>
                  <a:pt x="1559530" y="293788"/>
                </a:cubicBezTo>
                <a:lnTo>
                  <a:pt x="1560140" y="295008"/>
                </a:lnTo>
                <a:lnTo>
                  <a:pt x="1561969" y="295008"/>
                </a:lnTo>
                <a:cubicBezTo>
                  <a:pt x="1564115" y="292251"/>
                  <a:pt x="1566070" y="289837"/>
                  <a:pt x="1567835" y="287767"/>
                </a:cubicBezTo>
                <a:cubicBezTo>
                  <a:pt x="1569600" y="285696"/>
                  <a:pt x="1571099" y="284044"/>
                  <a:pt x="1572331" y="282812"/>
                </a:cubicBezTo>
                <a:cubicBezTo>
                  <a:pt x="1573448" y="284032"/>
                  <a:pt x="1576699" y="284641"/>
                  <a:pt x="1582083" y="284641"/>
                </a:cubicBezTo>
                <a:cubicBezTo>
                  <a:pt x="1584216" y="279776"/>
                  <a:pt x="1586350" y="275177"/>
                  <a:pt x="1588483" y="270845"/>
                </a:cubicBezTo>
                <a:cubicBezTo>
                  <a:pt x="1590616" y="266513"/>
                  <a:pt x="1592750" y="262372"/>
                  <a:pt x="1594883" y="258421"/>
                </a:cubicBezTo>
                <a:cubicBezTo>
                  <a:pt x="1596432" y="256884"/>
                  <a:pt x="1598210" y="254927"/>
                  <a:pt x="1600216" y="252552"/>
                </a:cubicBezTo>
                <a:cubicBezTo>
                  <a:pt x="1602223" y="250176"/>
                  <a:pt x="1604305" y="247457"/>
                  <a:pt x="1606464" y="244396"/>
                </a:cubicBezTo>
                <a:lnTo>
                  <a:pt x="1616217" y="227322"/>
                </a:lnTo>
                <a:lnTo>
                  <a:pt x="1625969" y="217565"/>
                </a:lnTo>
                <a:cubicBezTo>
                  <a:pt x="1625956" y="216333"/>
                  <a:pt x="1626134" y="214986"/>
                  <a:pt x="1626502" y="213525"/>
                </a:cubicBezTo>
                <a:cubicBezTo>
                  <a:pt x="1626871" y="212064"/>
                  <a:pt x="1627505" y="210565"/>
                  <a:pt x="1628407" y="209028"/>
                </a:cubicBezTo>
                <a:lnTo>
                  <a:pt x="1636940" y="207199"/>
                </a:lnTo>
                <a:cubicBezTo>
                  <a:pt x="1637651" y="204760"/>
                  <a:pt x="1639277" y="202320"/>
                  <a:pt x="1641817" y="199881"/>
                </a:cubicBezTo>
                <a:cubicBezTo>
                  <a:pt x="1642134" y="198992"/>
                  <a:pt x="1642109" y="198179"/>
                  <a:pt x="1641740" y="197442"/>
                </a:cubicBezTo>
                <a:cubicBezTo>
                  <a:pt x="1641372" y="196705"/>
                  <a:pt x="1640585" y="195892"/>
                  <a:pt x="1639378" y="195003"/>
                </a:cubicBezTo>
                <a:lnTo>
                  <a:pt x="1639378" y="193783"/>
                </a:lnTo>
                <a:lnTo>
                  <a:pt x="1659493" y="179148"/>
                </a:lnTo>
                <a:lnTo>
                  <a:pt x="1659493" y="177929"/>
                </a:lnTo>
                <a:cubicBezTo>
                  <a:pt x="1658883" y="177306"/>
                  <a:pt x="1658274" y="176266"/>
                  <a:pt x="1657664" y="174807"/>
                </a:cubicBezTo>
                <a:cubicBezTo>
                  <a:pt x="1657055" y="173347"/>
                  <a:pt x="1656445" y="171546"/>
                  <a:pt x="1655835" y="169404"/>
                </a:cubicBezTo>
                <a:lnTo>
                  <a:pt x="1661321" y="165752"/>
                </a:lnTo>
                <a:cubicBezTo>
                  <a:pt x="1666185" y="160592"/>
                  <a:pt x="1675201" y="154175"/>
                  <a:pt x="1688369" y="146503"/>
                </a:cubicBezTo>
                <a:close/>
                <a:moveTo>
                  <a:pt x="624333" y="82220"/>
                </a:moveTo>
                <a:cubicBezTo>
                  <a:pt x="604724" y="81610"/>
                  <a:pt x="586029" y="83445"/>
                  <a:pt x="568249" y="87726"/>
                </a:cubicBezTo>
                <a:cubicBezTo>
                  <a:pt x="565214" y="88006"/>
                  <a:pt x="563055" y="88516"/>
                  <a:pt x="561772" y="89255"/>
                </a:cubicBezTo>
                <a:cubicBezTo>
                  <a:pt x="560490" y="89995"/>
                  <a:pt x="560007" y="91116"/>
                  <a:pt x="560325" y="92620"/>
                </a:cubicBezTo>
                <a:cubicBezTo>
                  <a:pt x="560312" y="92340"/>
                  <a:pt x="560642" y="93054"/>
                  <a:pt x="561315" y="94761"/>
                </a:cubicBezTo>
                <a:cubicBezTo>
                  <a:pt x="561988" y="96469"/>
                  <a:pt x="563081" y="99018"/>
                  <a:pt x="564592" y="102409"/>
                </a:cubicBezTo>
                <a:cubicBezTo>
                  <a:pt x="564579" y="103008"/>
                  <a:pt x="565214" y="104097"/>
                  <a:pt x="566497" y="105678"/>
                </a:cubicBezTo>
                <a:cubicBezTo>
                  <a:pt x="567779" y="107259"/>
                  <a:pt x="569786" y="109408"/>
                  <a:pt x="572517" y="112125"/>
                </a:cubicBezTo>
                <a:cubicBezTo>
                  <a:pt x="574650" y="113326"/>
                  <a:pt x="576174" y="114717"/>
                  <a:pt x="577089" y="116298"/>
                </a:cubicBezTo>
                <a:cubicBezTo>
                  <a:pt x="578003" y="117879"/>
                  <a:pt x="578308" y="119728"/>
                  <a:pt x="578003" y="121845"/>
                </a:cubicBezTo>
                <a:cubicBezTo>
                  <a:pt x="577394" y="123954"/>
                  <a:pt x="576936" y="125681"/>
                  <a:pt x="576631" y="127028"/>
                </a:cubicBezTo>
                <a:cubicBezTo>
                  <a:pt x="576327" y="128374"/>
                  <a:pt x="576174" y="129492"/>
                  <a:pt x="576174" y="130381"/>
                </a:cubicBezTo>
                <a:cubicBezTo>
                  <a:pt x="545402" y="159926"/>
                  <a:pt x="522212" y="194881"/>
                  <a:pt x="506604" y="235248"/>
                </a:cubicBezTo>
                <a:cubicBezTo>
                  <a:pt x="490995" y="275615"/>
                  <a:pt x="482893" y="321545"/>
                  <a:pt x="482296" y="373039"/>
                </a:cubicBezTo>
                <a:cubicBezTo>
                  <a:pt x="482397" y="399256"/>
                  <a:pt x="485243" y="441324"/>
                  <a:pt x="490830" y="499245"/>
                </a:cubicBezTo>
                <a:cubicBezTo>
                  <a:pt x="496418" y="558389"/>
                  <a:pt x="499263" y="600450"/>
                  <a:pt x="499365" y="625429"/>
                </a:cubicBezTo>
                <a:lnTo>
                  <a:pt x="515214" y="627863"/>
                </a:lnTo>
                <a:lnTo>
                  <a:pt x="566421" y="615083"/>
                </a:lnTo>
                <a:lnTo>
                  <a:pt x="607264" y="610819"/>
                </a:lnTo>
                <a:cubicBezTo>
                  <a:pt x="615189" y="610209"/>
                  <a:pt x="620675" y="608990"/>
                  <a:pt x="623723" y="607161"/>
                </a:cubicBezTo>
                <a:cubicBezTo>
                  <a:pt x="624955" y="606843"/>
                  <a:pt x="626149" y="606564"/>
                  <a:pt x="627304" y="606322"/>
                </a:cubicBezTo>
                <a:cubicBezTo>
                  <a:pt x="628460" y="606081"/>
                  <a:pt x="629501" y="605954"/>
                  <a:pt x="630429" y="605941"/>
                </a:cubicBezTo>
                <a:lnTo>
                  <a:pt x="653594" y="605941"/>
                </a:lnTo>
                <a:lnTo>
                  <a:pt x="695013" y="602724"/>
                </a:lnTo>
                <a:lnTo>
                  <a:pt x="695111" y="600075"/>
                </a:lnTo>
                <a:cubicBezTo>
                  <a:pt x="694985" y="597942"/>
                  <a:pt x="694479" y="596418"/>
                  <a:pt x="693595" y="595503"/>
                </a:cubicBezTo>
                <a:lnTo>
                  <a:pt x="689331" y="593674"/>
                </a:lnTo>
                <a:lnTo>
                  <a:pt x="688112" y="571729"/>
                </a:lnTo>
                <a:cubicBezTo>
                  <a:pt x="687782" y="564134"/>
                  <a:pt x="687528" y="558445"/>
                  <a:pt x="687350" y="554660"/>
                </a:cubicBezTo>
                <a:cubicBezTo>
                  <a:pt x="687172" y="550875"/>
                  <a:pt x="687223" y="548843"/>
                  <a:pt x="687503" y="548564"/>
                </a:cubicBezTo>
                <a:cubicBezTo>
                  <a:pt x="688823" y="547345"/>
                  <a:pt x="689839" y="546735"/>
                  <a:pt x="690550" y="546735"/>
                </a:cubicBezTo>
                <a:cubicBezTo>
                  <a:pt x="690043" y="547345"/>
                  <a:pt x="689839" y="548564"/>
                  <a:pt x="689941" y="550393"/>
                </a:cubicBezTo>
                <a:lnTo>
                  <a:pt x="691770" y="551612"/>
                </a:lnTo>
                <a:lnTo>
                  <a:pt x="693595" y="551612"/>
                </a:lnTo>
                <a:lnTo>
                  <a:pt x="694202" y="550393"/>
                </a:lnTo>
                <a:cubicBezTo>
                  <a:pt x="694189" y="549504"/>
                  <a:pt x="694063" y="548691"/>
                  <a:pt x="693823" y="547954"/>
                </a:cubicBezTo>
                <a:cubicBezTo>
                  <a:pt x="693582" y="547218"/>
                  <a:pt x="693305" y="546405"/>
                  <a:pt x="692989" y="545516"/>
                </a:cubicBezTo>
                <a:cubicBezTo>
                  <a:pt x="693317" y="543700"/>
                  <a:pt x="693570" y="542303"/>
                  <a:pt x="693747" y="541325"/>
                </a:cubicBezTo>
                <a:cubicBezTo>
                  <a:pt x="693923" y="540347"/>
                  <a:pt x="693873" y="539712"/>
                  <a:pt x="693595" y="539420"/>
                </a:cubicBezTo>
                <a:lnTo>
                  <a:pt x="690550" y="536372"/>
                </a:lnTo>
                <a:lnTo>
                  <a:pt x="692379" y="529666"/>
                </a:lnTo>
                <a:lnTo>
                  <a:pt x="690550" y="527841"/>
                </a:lnTo>
                <a:lnTo>
                  <a:pt x="688112" y="529057"/>
                </a:lnTo>
                <a:lnTo>
                  <a:pt x="689941" y="533934"/>
                </a:lnTo>
                <a:lnTo>
                  <a:pt x="688112" y="535153"/>
                </a:lnTo>
                <a:lnTo>
                  <a:pt x="686283" y="517537"/>
                </a:lnTo>
                <a:lnTo>
                  <a:pt x="687503" y="515112"/>
                </a:lnTo>
                <a:cubicBezTo>
                  <a:pt x="688442" y="515390"/>
                  <a:pt x="689306" y="515592"/>
                  <a:pt x="690093" y="515718"/>
                </a:cubicBezTo>
                <a:cubicBezTo>
                  <a:pt x="690881" y="515844"/>
                  <a:pt x="691440" y="516047"/>
                  <a:pt x="691770" y="516324"/>
                </a:cubicBezTo>
                <a:cubicBezTo>
                  <a:pt x="692481" y="515617"/>
                  <a:pt x="692887" y="513994"/>
                  <a:pt x="692989" y="511455"/>
                </a:cubicBezTo>
                <a:cubicBezTo>
                  <a:pt x="692887" y="508508"/>
                  <a:pt x="691871" y="503428"/>
                  <a:pt x="689941" y="496215"/>
                </a:cubicBezTo>
                <a:lnTo>
                  <a:pt x="686893" y="483413"/>
                </a:lnTo>
                <a:lnTo>
                  <a:pt x="688722" y="470611"/>
                </a:lnTo>
                <a:cubicBezTo>
                  <a:pt x="688112" y="465633"/>
                  <a:pt x="687503" y="463398"/>
                  <a:pt x="686893" y="463906"/>
                </a:cubicBezTo>
                <a:cubicBezTo>
                  <a:pt x="688214" y="465633"/>
                  <a:pt x="689839" y="466446"/>
                  <a:pt x="691770" y="466344"/>
                </a:cubicBezTo>
                <a:lnTo>
                  <a:pt x="692379" y="462687"/>
                </a:lnTo>
                <a:cubicBezTo>
                  <a:pt x="692989" y="462077"/>
                  <a:pt x="692989" y="461467"/>
                  <a:pt x="692379" y="460858"/>
                </a:cubicBezTo>
                <a:cubicBezTo>
                  <a:pt x="692062" y="460528"/>
                  <a:pt x="691478" y="460274"/>
                  <a:pt x="690627" y="460096"/>
                </a:cubicBezTo>
                <a:cubicBezTo>
                  <a:pt x="689776" y="459918"/>
                  <a:pt x="688734" y="459969"/>
                  <a:pt x="687503" y="460248"/>
                </a:cubicBezTo>
                <a:cubicBezTo>
                  <a:pt x="687198" y="459359"/>
                  <a:pt x="687045" y="457632"/>
                  <a:pt x="687045" y="455067"/>
                </a:cubicBezTo>
                <a:cubicBezTo>
                  <a:pt x="687045" y="452501"/>
                  <a:pt x="687198" y="448945"/>
                  <a:pt x="687503" y="444399"/>
                </a:cubicBezTo>
                <a:cubicBezTo>
                  <a:pt x="687832" y="439814"/>
                  <a:pt x="687935" y="436182"/>
                  <a:pt x="687807" y="433502"/>
                </a:cubicBezTo>
                <a:cubicBezTo>
                  <a:pt x="687680" y="430822"/>
                  <a:pt x="687172" y="429171"/>
                  <a:pt x="686283" y="428549"/>
                </a:cubicBezTo>
                <a:lnTo>
                  <a:pt x="672263" y="427330"/>
                </a:lnTo>
                <a:lnTo>
                  <a:pt x="665557" y="415138"/>
                </a:lnTo>
                <a:cubicBezTo>
                  <a:pt x="662839" y="412090"/>
                  <a:pt x="659588" y="407670"/>
                  <a:pt x="655803" y="401879"/>
                </a:cubicBezTo>
                <a:cubicBezTo>
                  <a:pt x="652019" y="396088"/>
                  <a:pt x="647548" y="388925"/>
                  <a:pt x="642392" y="380391"/>
                </a:cubicBezTo>
                <a:cubicBezTo>
                  <a:pt x="640563" y="374904"/>
                  <a:pt x="640563" y="369418"/>
                  <a:pt x="642392" y="363931"/>
                </a:cubicBezTo>
                <a:cubicBezTo>
                  <a:pt x="643281" y="361506"/>
                  <a:pt x="644856" y="359042"/>
                  <a:pt x="647116" y="356540"/>
                </a:cubicBezTo>
                <a:cubicBezTo>
                  <a:pt x="649377" y="354038"/>
                  <a:pt x="652476" y="351422"/>
                  <a:pt x="656413" y="348691"/>
                </a:cubicBezTo>
                <a:lnTo>
                  <a:pt x="667386" y="339547"/>
                </a:lnTo>
                <a:cubicBezTo>
                  <a:pt x="672771" y="322377"/>
                  <a:pt x="675412" y="310998"/>
                  <a:pt x="675311" y="305410"/>
                </a:cubicBezTo>
                <a:cubicBezTo>
                  <a:pt x="675412" y="296875"/>
                  <a:pt x="674599" y="284683"/>
                  <a:pt x="672872" y="268834"/>
                </a:cubicBezTo>
                <a:lnTo>
                  <a:pt x="669214" y="235915"/>
                </a:lnTo>
                <a:cubicBezTo>
                  <a:pt x="670332" y="229311"/>
                  <a:pt x="671145" y="224231"/>
                  <a:pt x="671653" y="220675"/>
                </a:cubicBezTo>
                <a:cubicBezTo>
                  <a:pt x="669684" y="154826"/>
                  <a:pt x="668311" y="110765"/>
                  <a:pt x="667533" y="88492"/>
                </a:cubicBezTo>
                <a:lnTo>
                  <a:pt x="667428" y="85613"/>
                </a:lnTo>
                <a:lnTo>
                  <a:pt x="638582" y="83138"/>
                </a:lnTo>
                <a:cubicBezTo>
                  <a:pt x="630860" y="82526"/>
                  <a:pt x="626111" y="82220"/>
                  <a:pt x="624333" y="82220"/>
                </a:cubicBezTo>
                <a:close/>
                <a:moveTo>
                  <a:pt x="1029945" y="0"/>
                </a:moveTo>
                <a:cubicBezTo>
                  <a:pt x="1036054" y="102"/>
                  <a:pt x="1043344" y="10262"/>
                  <a:pt x="1051815" y="30480"/>
                </a:cubicBezTo>
                <a:lnTo>
                  <a:pt x="1073806" y="71933"/>
                </a:lnTo>
                <a:cubicBezTo>
                  <a:pt x="1087689" y="98146"/>
                  <a:pt x="1094584" y="111557"/>
                  <a:pt x="1094490" y="112167"/>
                </a:cubicBezTo>
                <a:cubicBezTo>
                  <a:pt x="1097539" y="114707"/>
                  <a:pt x="1104246" y="118161"/>
                  <a:pt x="1114612" y="122530"/>
                </a:cubicBezTo>
                <a:cubicBezTo>
                  <a:pt x="1147537" y="135839"/>
                  <a:pt x="1196925" y="155550"/>
                  <a:pt x="1262776" y="181661"/>
                </a:cubicBezTo>
                <a:cubicBezTo>
                  <a:pt x="1289007" y="192939"/>
                  <a:pt x="1313371" y="206045"/>
                  <a:pt x="1335867" y="220980"/>
                </a:cubicBezTo>
                <a:cubicBezTo>
                  <a:pt x="1358364" y="235915"/>
                  <a:pt x="1378917" y="252679"/>
                  <a:pt x="1397526" y="271272"/>
                </a:cubicBezTo>
                <a:cubicBezTo>
                  <a:pt x="1402075" y="275209"/>
                  <a:pt x="1407306" y="280289"/>
                  <a:pt x="1413220" y="286512"/>
                </a:cubicBezTo>
                <a:cubicBezTo>
                  <a:pt x="1419135" y="292735"/>
                  <a:pt x="1425878" y="300254"/>
                  <a:pt x="1433449" y="309067"/>
                </a:cubicBezTo>
                <a:cubicBezTo>
                  <a:pt x="1434974" y="312103"/>
                  <a:pt x="1436772" y="315786"/>
                  <a:pt x="1438842" y="320116"/>
                </a:cubicBezTo>
                <a:cubicBezTo>
                  <a:pt x="1440911" y="324447"/>
                  <a:pt x="1443173" y="329502"/>
                  <a:pt x="1445628" y="335280"/>
                </a:cubicBezTo>
                <a:cubicBezTo>
                  <a:pt x="1448387" y="341998"/>
                  <a:pt x="1450498" y="347459"/>
                  <a:pt x="1451960" y="351663"/>
                </a:cubicBezTo>
                <a:cubicBezTo>
                  <a:pt x="1453422" y="355867"/>
                  <a:pt x="1454160" y="358737"/>
                  <a:pt x="1454172" y="360274"/>
                </a:cubicBezTo>
                <a:cubicBezTo>
                  <a:pt x="1454160" y="360896"/>
                  <a:pt x="1454032" y="361937"/>
                  <a:pt x="1453791" y="363398"/>
                </a:cubicBezTo>
                <a:cubicBezTo>
                  <a:pt x="1453549" y="364858"/>
                  <a:pt x="1453269" y="366662"/>
                  <a:pt x="1452951" y="368808"/>
                </a:cubicBezTo>
                <a:cubicBezTo>
                  <a:pt x="1452621" y="370916"/>
                  <a:pt x="1452367" y="372644"/>
                  <a:pt x="1452188" y="373990"/>
                </a:cubicBezTo>
                <a:cubicBezTo>
                  <a:pt x="1452011" y="375336"/>
                  <a:pt x="1452061" y="376454"/>
                  <a:pt x="1452341" y="377343"/>
                </a:cubicBezTo>
                <a:cubicBezTo>
                  <a:pt x="1452633" y="383731"/>
                  <a:pt x="1452659" y="388938"/>
                  <a:pt x="1452417" y="392964"/>
                </a:cubicBezTo>
                <a:cubicBezTo>
                  <a:pt x="1452176" y="396989"/>
                  <a:pt x="1451743" y="399910"/>
                  <a:pt x="1451120" y="401727"/>
                </a:cubicBezTo>
                <a:cubicBezTo>
                  <a:pt x="1449913" y="406273"/>
                  <a:pt x="1448972" y="410439"/>
                  <a:pt x="1448298" y="414223"/>
                </a:cubicBezTo>
                <a:cubicBezTo>
                  <a:pt x="1447624" y="418008"/>
                  <a:pt x="1447141" y="421564"/>
                  <a:pt x="1446848" y="424891"/>
                </a:cubicBezTo>
                <a:cubicBezTo>
                  <a:pt x="1446238" y="433426"/>
                  <a:pt x="1445628" y="437693"/>
                  <a:pt x="1445017" y="437693"/>
                </a:cubicBezTo>
                <a:cubicBezTo>
                  <a:pt x="1443466" y="439217"/>
                  <a:pt x="1441991" y="440741"/>
                  <a:pt x="1440593" y="442264"/>
                </a:cubicBezTo>
                <a:cubicBezTo>
                  <a:pt x="1439194" y="443786"/>
                  <a:pt x="1438024" y="445307"/>
                  <a:pt x="1437083" y="446826"/>
                </a:cubicBezTo>
                <a:cubicBezTo>
                  <a:pt x="1436197" y="448336"/>
                  <a:pt x="1435690" y="449847"/>
                  <a:pt x="1435563" y="451359"/>
                </a:cubicBezTo>
                <a:cubicBezTo>
                  <a:pt x="1435436" y="452871"/>
                  <a:pt x="1435536" y="454387"/>
                  <a:pt x="1435863" y="455905"/>
                </a:cubicBezTo>
                <a:cubicBezTo>
                  <a:pt x="1436473" y="458953"/>
                  <a:pt x="1438914" y="460172"/>
                  <a:pt x="1443186" y="459562"/>
                </a:cubicBezTo>
                <a:lnTo>
                  <a:pt x="1503588" y="445618"/>
                </a:lnTo>
                <a:cubicBezTo>
                  <a:pt x="1509137" y="444493"/>
                  <a:pt x="1511962" y="447940"/>
                  <a:pt x="1512063" y="455961"/>
                </a:cubicBezTo>
                <a:cubicBezTo>
                  <a:pt x="1510575" y="457762"/>
                  <a:pt x="1508707" y="459147"/>
                  <a:pt x="1506460" y="460117"/>
                </a:cubicBezTo>
                <a:cubicBezTo>
                  <a:pt x="1504213" y="461086"/>
                  <a:pt x="1501431" y="461716"/>
                  <a:pt x="1498115" y="462005"/>
                </a:cubicBezTo>
                <a:cubicBezTo>
                  <a:pt x="1497798" y="461675"/>
                  <a:pt x="1497519" y="461268"/>
                  <a:pt x="1497277" y="460785"/>
                </a:cubicBezTo>
                <a:cubicBezTo>
                  <a:pt x="1497036" y="460303"/>
                  <a:pt x="1496909" y="459896"/>
                  <a:pt x="1496896" y="459566"/>
                </a:cubicBezTo>
                <a:lnTo>
                  <a:pt x="1501166" y="456517"/>
                </a:lnTo>
                <a:cubicBezTo>
                  <a:pt x="1501153" y="456186"/>
                  <a:pt x="1501026" y="455780"/>
                  <a:pt x="1500784" y="455297"/>
                </a:cubicBezTo>
                <a:cubicBezTo>
                  <a:pt x="1500542" y="454814"/>
                  <a:pt x="1500262" y="454407"/>
                  <a:pt x="1499945" y="454076"/>
                </a:cubicBezTo>
                <a:cubicBezTo>
                  <a:pt x="1494165" y="454991"/>
                  <a:pt x="1489872" y="456059"/>
                  <a:pt x="1487065" y="457279"/>
                </a:cubicBezTo>
                <a:cubicBezTo>
                  <a:pt x="1484257" y="458499"/>
                  <a:pt x="1482860" y="459871"/>
                  <a:pt x="1482873" y="461395"/>
                </a:cubicBezTo>
                <a:cubicBezTo>
                  <a:pt x="1482873" y="463224"/>
                  <a:pt x="1483483" y="465054"/>
                  <a:pt x="1484702" y="466883"/>
                </a:cubicBezTo>
                <a:lnTo>
                  <a:pt x="1485921" y="467493"/>
                </a:lnTo>
                <a:cubicBezTo>
                  <a:pt x="1490493" y="467175"/>
                  <a:pt x="1496123" y="466286"/>
                  <a:pt x="1502812" y="464825"/>
                </a:cubicBezTo>
                <a:cubicBezTo>
                  <a:pt x="1509501" y="463364"/>
                  <a:pt x="1517259" y="461408"/>
                  <a:pt x="1526083" y="458956"/>
                </a:cubicBezTo>
                <a:cubicBezTo>
                  <a:pt x="1526414" y="458969"/>
                  <a:pt x="1526820" y="459401"/>
                  <a:pt x="1527303" y="460252"/>
                </a:cubicBezTo>
                <a:cubicBezTo>
                  <a:pt x="1527785" y="461103"/>
                  <a:pt x="1528192" y="462297"/>
                  <a:pt x="1528522" y="463834"/>
                </a:cubicBezTo>
                <a:cubicBezTo>
                  <a:pt x="1528533" y="464431"/>
                  <a:pt x="1526529" y="465371"/>
                  <a:pt x="1522509" y="466655"/>
                </a:cubicBezTo>
                <a:cubicBezTo>
                  <a:pt x="1518489" y="467938"/>
                  <a:pt x="1512384" y="469640"/>
                  <a:pt x="1504193" y="471762"/>
                </a:cubicBezTo>
                <a:cubicBezTo>
                  <a:pt x="1494168" y="473909"/>
                  <a:pt x="1486501" y="475713"/>
                  <a:pt x="1481194" y="477174"/>
                </a:cubicBezTo>
                <a:cubicBezTo>
                  <a:pt x="1475886" y="478634"/>
                  <a:pt x="1472788" y="479676"/>
                  <a:pt x="1471898" y="480299"/>
                </a:cubicBezTo>
                <a:lnTo>
                  <a:pt x="1378004" y="525424"/>
                </a:lnTo>
                <a:cubicBezTo>
                  <a:pt x="1375870" y="526630"/>
                  <a:pt x="1372974" y="529247"/>
                  <a:pt x="1369316" y="533275"/>
                </a:cubicBezTo>
                <a:cubicBezTo>
                  <a:pt x="1365657" y="537302"/>
                  <a:pt x="1361237" y="542815"/>
                  <a:pt x="1356055" y="549815"/>
                </a:cubicBezTo>
                <a:lnTo>
                  <a:pt x="1335935" y="579086"/>
                </a:lnTo>
                <a:cubicBezTo>
                  <a:pt x="1331362" y="582757"/>
                  <a:pt x="1326789" y="586695"/>
                  <a:pt x="1322216" y="590900"/>
                </a:cubicBezTo>
                <a:cubicBezTo>
                  <a:pt x="1317643" y="595105"/>
                  <a:pt x="1313071" y="599501"/>
                  <a:pt x="1308498" y="604087"/>
                </a:cubicBezTo>
                <a:cubicBezTo>
                  <a:pt x="1295390" y="618125"/>
                  <a:pt x="1284262" y="629838"/>
                  <a:pt x="1275117" y="639227"/>
                </a:cubicBezTo>
                <a:cubicBezTo>
                  <a:pt x="1265971" y="648615"/>
                  <a:pt x="1258807" y="655602"/>
                  <a:pt x="1253625" y="660188"/>
                </a:cubicBezTo>
                <a:cubicBezTo>
                  <a:pt x="1239894" y="672689"/>
                  <a:pt x="1227725" y="682595"/>
                  <a:pt x="1217119" y="689908"/>
                </a:cubicBezTo>
                <a:cubicBezTo>
                  <a:pt x="1206512" y="697221"/>
                  <a:pt x="1197545" y="701943"/>
                  <a:pt x="1190216" y="704075"/>
                </a:cubicBezTo>
                <a:lnTo>
                  <a:pt x="1188996" y="708338"/>
                </a:lnTo>
                <a:cubicBezTo>
                  <a:pt x="1184436" y="708643"/>
                  <a:pt x="1179076" y="709404"/>
                  <a:pt x="1172916" y="710622"/>
                </a:cubicBezTo>
                <a:cubicBezTo>
                  <a:pt x="1166755" y="711841"/>
                  <a:pt x="1159718" y="713516"/>
                  <a:pt x="1151804" y="715648"/>
                </a:cubicBezTo>
                <a:cubicBezTo>
                  <a:pt x="1149683" y="717183"/>
                  <a:pt x="1147829" y="718528"/>
                  <a:pt x="1146241" y="719683"/>
                </a:cubicBezTo>
                <a:cubicBezTo>
                  <a:pt x="1144653" y="720838"/>
                  <a:pt x="1143256" y="721726"/>
                  <a:pt x="1142049" y="722348"/>
                </a:cubicBezTo>
                <a:cubicBezTo>
                  <a:pt x="1139293" y="722665"/>
                  <a:pt x="1136879" y="723096"/>
                  <a:pt x="1134809" y="723642"/>
                </a:cubicBezTo>
                <a:cubicBezTo>
                  <a:pt x="1132738" y="724188"/>
                  <a:pt x="1131087" y="724771"/>
                  <a:pt x="1129856" y="725393"/>
                </a:cubicBezTo>
                <a:cubicBezTo>
                  <a:pt x="1129576" y="726941"/>
                  <a:pt x="1129982" y="729022"/>
                  <a:pt x="1131075" y="731636"/>
                </a:cubicBezTo>
                <a:cubicBezTo>
                  <a:pt x="1132167" y="734250"/>
                  <a:pt x="1133793" y="737245"/>
                  <a:pt x="1135952" y="740621"/>
                </a:cubicBezTo>
                <a:cubicBezTo>
                  <a:pt x="1138073" y="744262"/>
                  <a:pt x="1139623" y="747333"/>
                  <a:pt x="1140601" y="749833"/>
                </a:cubicBezTo>
                <a:cubicBezTo>
                  <a:pt x="1141579" y="752333"/>
                  <a:pt x="1142062" y="754338"/>
                  <a:pt x="1142049" y="755848"/>
                </a:cubicBezTo>
                <a:cubicBezTo>
                  <a:pt x="1142037" y="757663"/>
                  <a:pt x="1141757" y="759668"/>
                  <a:pt x="1141211" y="761863"/>
                </a:cubicBezTo>
                <a:cubicBezTo>
                  <a:pt x="1140665" y="764058"/>
                  <a:pt x="1139928" y="766520"/>
                  <a:pt x="1139001" y="769248"/>
                </a:cubicBezTo>
                <a:cubicBezTo>
                  <a:pt x="1137794" y="772598"/>
                  <a:pt x="1135635" y="775187"/>
                  <a:pt x="1132523" y="777014"/>
                </a:cubicBezTo>
                <a:lnTo>
                  <a:pt x="1132064" y="777132"/>
                </a:lnTo>
                <a:lnTo>
                  <a:pt x="1138225" y="779220"/>
                </a:lnTo>
                <a:cubicBezTo>
                  <a:pt x="1141146" y="780439"/>
                  <a:pt x="1143687" y="781811"/>
                  <a:pt x="1145846" y="783335"/>
                </a:cubicBezTo>
                <a:cubicBezTo>
                  <a:pt x="1162000" y="793967"/>
                  <a:pt x="1173735" y="802510"/>
                  <a:pt x="1181050" y="808965"/>
                </a:cubicBezTo>
                <a:cubicBezTo>
                  <a:pt x="1188365" y="815419"/>
                  <a:pt x="1191261" y="819864"/>
                  <a:pt x="1189737" y="822299"/>
                </a:cubicBezTo>
                <a:cubicBezTo>
                  <a:pt x="1188619" y="822911"/>
                  <a:pt x="1187197" y="822911"/>
                  <a:pt x="1185470" y="822299"/>
                </a:cubicBezTo>
                <a:lnTo>
                  <a:pt x="1181812" y="819851"/>
                </a:lnTo>
                <a:cubicBezTo>
                  <a:pt x="1182142" y="821062"/>
                  <a:pt x="1182396" y="822159"/>
                  <a:pt x="1182574" y="823141"/>
                </a:cubicBezTo>
                <a:cubicBezTo>
                  <a:pt x="1182752" y="824122"/>
                  <a:pt x="1182701" y="825066"/>
                  <a:pt x="1182421" y="825971"/>
                </a:cubicBezTo>
                <a:lnTo>
                  <a:pt x="1178764" y="825971"/>
                </a:lnTo>
                <a:lnTo>
                  <a:pt x="1176935" y="827807"/>
                </a:lnTo>
                <a:lnTo>
                  <a:pt x="1176935" y="830256"/>
                </a:lnTo>
                <a:cubicBezTo>
                  <a:pt x="1178485" y="831786"/>
                  <a:pt x="1179958" y="833311"/>
                  <a:pt x="1181355" y="834831"/>
                </a:cubicBezTo>
                <a:cubicBezTo>
                  <a:pt x="1182752" y="836351"/>
                  <a:pt x="1183920" y="837864"/>
                  <a:pt x="1184860" y="839371"/>
                </a:cubicBezTo>
                <a:lnTo>
                  <a:pt x="1184860" y="840576"/>
                </a:lnTo>
                <a:cubicBezTo>
                  <a:pt x="1183971" y="840865"/>
                  <a:pt x="1183006" y="840890"/>
                  <a:pt x="1181964" y="840652"/>
                </a:cubicBezTo>
                <a:cubicBezTo>
                  <a:pt x="1180923" y="840413"/>
                  <a:pt x="1179653" y="839986"/>
                  <a:pt x="1178154" y="839371"/>
                </a:cubicBezTo>
                <a:lnTo>
                  <a:pt x="1173887" y="837563"/>
                </a:lnTo>
                <a:cubicBezTo>
                  <a:pt x="1173278" y="837462"/>
                  <a:pt x="1172668" y="838869"/>
                  <a:pt x="1172058" y="841782"/>
                </a:cubicBezTo>
                <a:lnTo>
                  <a:pt x="1171449" y="843001"/>
                </a:lnTo>
                <a:cubicBezTo>
                  <a:pt x="1169340" y="843330"/>
                  <a:pt x="1166394" y="842826"/>
                  <a:pt x="1162610" y="841489"/>
                </a:cubicBezTo>
                <a:cubicBezTo>
                  <a:pt x="1158825" y="840151"/>
                  <a:pt x="1154050" y="837835"/>
                  <a:pt x="1148284" y="834540"/>
                </a:cubicBezTo>
                <a:lnTo>
                  <a:pt x="1144017" y="841782"/>
                </a:lnTo>
                <a:cubicBezTo>
                  <a:pt x="1140689" y="842087"/>
                  <a:pt x="1136981" y="841483"/>
                  <a:pt x="1132891" y="839971"/>
                </a:cubicBezTo>
                <a:cubicBezTo>
                  <a:pt x="1128802" y="838460"/>
                  <a:pt x="1124179" y="836037"/>
                  <a:pt x="1119023" y="832704"/>
                </a:cubicBezTo>
                <a:lnTo>
                  <a:pt x="1095249" y="818015"/>
                </a:lnTo>
                <a:lnTo>
                  <a:pt x="1080618" y="814354"/>
                </a:lnTo>
                <a:cubicBezTo>
                  <a:pt x="1080009" y="812809"/>
                  <a:pt x="1078942" y="810731"/>
                  <a:pt x="1077418" y="808121"/>
                </a:cubicBezTo>
                <a:cubicBezTo>
                  <a:pt x="1075894" y="805512"/>
                  <a:pt x="1073913" y="802522"/>
                  <a:pt x="1071474" y="799152"/>
                </a:cubicBezTo>
                <a:cubicBezTo>
                  <a:pt x="1062940" y="794186"/>
                  <a:pt x="1058673" y="790132"/>
                  <a:pt x="1058673" y="786991"/>
                </a:cubicBezTo>
                <a:cubicBezTo>
                  <a:pt x="1060603" y="786383"/>
                  <a:pt x="1065886" y="788815"/>
                  <a:pt x="1074522" y="794288"/>
                </a:cubicBezTo>
                <a:lnTo>
                  <a:pt x="1090372" y="803409"/>
                </a:lnTo>
                <a:lnTo>
                  <a:pt x="1091591" y="803409"/>
                </a:lnTo>
                <a:cubicBezTo>
                  <a:pt x="1091896" y="801294"/>
                  <a:pt x="1089000" y="797466"/>
                  <a:pt x="1082904" y="791926"/>
                </a:cubicBezTo>
                <a:cubicBezTo>
                  <a:pt x="1076808" y="786385"/>
                  <a:pt x="1067512" y="779050"/>
                  <a:pt x="1055015" y="769921"/>
                </a:cubicBezTo>
                <a:lnTo>
                  <a:pt x="1009905" y="736993"/>
                </a:lnTo>
                <a:cubicBezTo>
                  <a:pt x="1004126" y="732407"/>
                  <a:pt x="999072" y="728164"/>
                  <a:pt x="994741" y="724264"/>
                </a:cubicBezTo>
                <a:cubicBezTo>
                  <a:pt x="990410" y="720364"/>
                  <a:pt x="986727" y="716883"/>
                  <a:pt x="983692" y="713822"/>
                </a:cubicBezTo>
                <a:lnTo>
                  <a:pt x="953212" y="683943"/>
                </a:lnTo>
                <a:cubicBezTo>
                  <a:pt x="950151" y="681796"/>
                  <a:pt x="946672" y="679078"/>
                  <a:pt x="942772" y="675788"/>
                </a:cubicBezTo>
                <a:cubicBezTo>
                  <a:pt x="938874" y="672498"/>
                  <a:pt x="934632" y="668712"/>
                  <a:pt x="930047" y="664431"/>
                </a:cubicBezTo>
                <a:lnTo>
                  <a:pt x="911149" y="643699"/>
                </a:lnTo>
                <a:lnTo>
                  <a:pt x="897129" y="631503"/>
                </a:lnTo>
                <a:cubicBezTo>
                  <a:pt x="895630" y="629369"/>
                  <a:pt x="893446" y="626473"/>
                  <a:pt x="890575" y="622814"/>
                </a:cubicBezTo>
                <a:cubicBezTo>
                  <a:pt x="887705" y="619156"/>
                  <a:pt x="883997" y="614735"/>
                  <a:pt x="879450" y="609552"/>
                </a:cubicBezTo>
                <a:cubicBezTo>
                  <a:pt x="874065" y="604674"/>
                  <a:pt x="870205" y="602235"/>
                  <a:pt x="867868" y="602235"/>
                </a:cubicBezTo>
                <a:lnTo>
                  <a:pt x="867868" y="604064"/>
                </a:lnTo>
                <a:cubicBezTo>
                  <a:pt x="870408" y="608332"/>
                  <a:pt x="875691" y="613820"/>
                  <a:pt x="883718" y="620528"/>
                </a:cubicBezTo>
                <a:cubicBezTo>
                  <a:pt x="883705" y="620197"/>
                  <a:pt x="884035" y="620553"/>
                  <a:pt x="884708" y="621595"/>
                </a:cubicBezTo>
                <a:cubicBezTo>
                  <a:pt x="885381" y="622636"/>
                  <a:pt x="886474" y="624516"/>
                  <a:pt x="887985" y="627235"/>
                </a:cubicBezTo>
                <a:lnTo>
                  <a:pt x="892252" y="629674"/>
                </a:lnTo>
                <a:lnTo>
                  <a:pt x="894690" y="636382"/>
                </a:lnTo>
                <a:cubicBezTo>
                  <a:pt x="899262" y="639151"/>
                  <a:pt x="904139" y="642911"/>
                  <a:pt x="909321" y="647662"/>
                </a:cubicBezTo>
                <a:cubicBezTo>
                  <a:pt x="914502" y="652413"/>
                  <a:pt x="919989" y="658003"/>
                  <a:pt x="925780" y="664431"/>
                </a:cubicBezTo>
                <a:cubicBezTo>
                  <a:pt x="942340" y="683334"/>
                  <a:pt x="951891" y="693700"/>
                  <a:pt x="954431" y="695529"/>
                </a:cubicBezTo>
                <a:lnTo>
                  <a:pt x="1020268" y="754067"/>
                </a:lnTo>
                <a:lnTo>
                  <a:pt x="1018439" y="756506"/>
                </a:lnTo>
                <a:lnTo>
                  <a:pt x="1002589" y="744310"/>
                </a:lnTo>
                <a:cubicBezTo>
                  <a:pt x="1000049" y="741262"/>
                  <a:pt x="995376" y="737603"/>
                  <a:pt x="988569" y="733335"/>
                </a:cubicBezTo>
                <a:cubicBezTo>
                  <a:pt x="979425" y="724188"/>
                  <a:pt x="965404" y="711383"/>
                  <a:pt x="946506" y="694919"/>
                </a:cubicBezTo>
                <a:cubicBezTo>
                  <a:pt x="945566" y="693712"/>
                  <a:pt x="942417" y="690333"/>
                  <a:pt x="937057" y="684782"/>
                </a:cubicBezTo>
                <a:cubicBezTo>
                  <a:pt x="931698" y="679230"/>
                  <a:pt x="924281" y="671430"/>
                  <a:pt x="914807" y="661382"/>
                </a:cubicBezTo>
                <a:lnTo>
                  <a:pt x="895300" y="644308"/>
                </a:lnTo>
                <a:lnTo>
                  <a:pt x="870306" y="613210"/>
                </a:lnTo>
                <a:cubicBezTo>
                  <a:pt x="868782" y="612270"/>
                  <a:pt x="866649" y="610492"/>
                  <a:pt x="863905" y="607875"/>
                </a:cubicBezTo>
                <a:cubicBezTo>
                  <a:pt x="861162" y="605258"/>
                  <a:pt x="857810" y="601955"/>
                  <a:pt x="853847" y="597966"/>
                </a:cubicBezTo>
                <a:lnTo>
                  <a:pt x="842265" y="580893"/>
                </a:lnTo>
                <a:cubicBezTo>
                  <a:pt x="833629" y="571746"/>
                  <a:pt x="823469" y="559551"/>
                  <a:pt x="811785" y="544307"/>
                </a:cubicBezTo>
                <a:cubicBezTo>
                  <a:pt x="809945" y="542185"/>
                  <a:pt x="807998" y="539568"/>
                  <a:pt x="805944" y="536456"/>
                </a:cubicBezTo>
                <a:cubicBezTo>
                  <a:pt x="803890" y="533344"/>
                  <a:pt x="801798" y="529660"/>
                  <a:pt x="799669" y="525404"/>
                </a:cubicBezTo>
                <a:cubicBezTo>
                  <a:pt x="799961" y="523892"/>
                  <a:pt x="799986" y="522037"/>
                  <a:pt x="799745" y="519840"/>
                </a:cubicBezTo>
                <a:cubicBezTo>
                  <a:pt x="799504" y="517642"/>
                  <a:pt x="799072" y="515025"/>
                  <a:pt x="798450" y="511988"/>
                </a:cubicBezTo>
                <a:cubicBezTo>
                  <a:pt x="797561" y="511663"/>
                  <a:pt x="796748" y="511413"/>
                  <a:pt x="796011" y="511238"/>
                </a:cubicBezTo>
                <a:cubicBezTo>
                  <a:pt x="795274" y="511063"/>
                  <a:pt x="794462" y="511113"/>
                  <a:pt x="793573" y="511388"/>
                </a:cubicBezTo>
                <a:cubicBezTo>
                  <a:pt x="791846" y="512600"/>
                  <a:pt x="790423" y="513207"/>
                  <a:pt x="789306" y="513208"/>
                </a:cubicBezTo>
                <a:cubicBezTo>
                  <a:pt x="778003" y="498919"/>
                  <a:pt x="769671" y="487663"/>
                  <a:pt x="764312" y="479441"/>
                </a:cubicBezTo>
                <a:cubicBezTo>
                  <a:pt x="758953" y="471219"/>
                  <a:pt x="756718" y="466041"/>
                  <a:pt x="757606" y="463906"/>
                </a:cubicBezTo>
                <a:cubicBezTo>
                  <a:pt x="760654" y="462077"/>
                  <a:pt x="765531" y="466954"/>
                  <a:pt x="772237" y="478536"/>
                </a:cubicBezTo>
                <a:cubicBezTo>
                  <a:pt x="780061" y="491846"/>
                  <a:pt x="784529" y="498755"/>
                  <a:pt x="785643" y="499263"/>
                </a:cubicBezTo>
                <a:lnTo>
                  <a:pt x="788085" y="499263"/>
                </a:lnTo>
                <a:lnTo>
                  <a:pt x="789306" y="497432"/>
                </a:lnTo>
                <a:cubicBezTo>
                  <a:pt x="789318" y="496835"/>
                  <a:pt x="787767" y="493454"/>
                  <a:pt x="784651" y="487289"/>
                </a:cubicBezTo>
                <a:cubicBezTo>
                  <a:pt x="781535" y="481125"/>
                  <a:pt x="776779" y="472101"/>
                  <a:pt x="770382" y="460217"/>
                </a:cubicBezTo>
                <a:lnTo>
                  <a:pt x="764277" y="452895"/>
                </a:lnTo>
                <a:cubicBezTo>
                  <a:pt x="763362" y="451396"/>
                  <a:pt x="760920" y="447074"/>
                  <a:pt x="756952" y="439931"/>
                </a:cubicBezTo>
                <a:cubicBezTo>
                  <a:pt x="752984" y="432788"/>
                  <a:pt x="747490" y="422670"/>
                  <a:pt x="740470" y="409579"/>
                </a:cubicBezTo>
                <a:cubicBezTo>
                  <a:pt x="740178" y="408689"/>
                  <a:pt x="739847" y="408028"/>
                  <a:pt x="739478" y="407596"/>
                </a:cubicBezTo>
                <a:cubicBezTo>
                  <a:pt x="739109" y="407164"/>
                  <a:pt x="738626" y="406808"/>
                  <a:pt x="738028" y="406528"/>
                </a:cubicBezTo>
                <a:cubicBezTo>
                  <a:pt x="735587" y="406528"/>
                  <a:pt x="734365" y="408969"/>
                  <a:pt x="734365" y="413850"/>
                </a:cubicBezTo>
                <a:cubicBezTo>
                  <a:pt x="732867" y="416010"/>
                  <a:pt x="731784" y="417790"/>
                  <a:pt x="731116" y="419188"/>
                </a:cubicBezTo>
                <a:cubicBezTo>
                  <a:pt x="730448" y="420586"/>
                  <a:pt x="730121" y="421450"/>
                  <a:pt x="730134" y="421781"/>
                </a:cubicBezTo>
                <a:lnTo>
                  <a:pt x="728925" y="422391"/>
                </a:lnTo>
                <a:lnTo>
                  <a:pt x="727111" y="421781"/>
                </a:lnTo>
                <a:cubicBezTo>
                  <a:pt x="727728" y="417510"/>
                  <a:pt x="727098" y="412019"/>
                  <a:pt x="725221" y="405308"/>
                </a:cubicBezTo>
                <a:lnTo>
                  <a:pt x="723393" y="404708"/>
                </a:lnTo>
                <a:lnTo>
                  <a:pt x="722173" y="405308"/>
                </a:lnTo>
                <a:lnTo>
                  <a:pt x="721564" y="409575"/>
                </a:lnTo>
                <a:lnTo>
                  <a:pt x="717297" y="410794"/>
                </a:lnTo>
                <a:cubicBezTo>
                  <a:pt x="716395" y="411696"/>
                  <a:pt x="715762" y="412941"/>
                  <a:pt x="715396" y="414528"/>
                </a:cubicBezTo>
                <a:cubicBezTo>
                  <a:pt x="715031" y="416116"/>
                  <a:pt x="714855" y="418122"/>
                  <a:pt x="714868" y="420548"/>
                </a:cubicBezTo>
                <a:cubicBezTo>
                  <a:pt x="714855" y="422707"/>
                  <a:pt x="715031" y="425399"/>
                  <a:pt x="715396" y="428625"/>
                </a:cubicBezTo>
                <a:cubicBezTo>
                  <a:pt x="715762" y="431851"/>
                  <a:pt x="716395" y="435458"/>
                  <a:pt x="717297" y="439446"/>
                </a:cubicBezTo>
                <a:cubicBezTo>
                  <a:pt x="718198" y="443433"/>
                  <a:pt x="718833" y="446888"/>
                  <a:pt x="719202" y="449809"/>
                </a:cubicBezTo>
                <a:cubicBezTo>
                  <a:pt x="719570" y="452730"/>
                  <a:pt x="719748" y="454965"/>
                  <a:pt x="719735" y="456514"/>
                </a:cubicBezTo>
                <a:cubicBezTo>
                  <a:pt x="719837" y="458851"/>
                  <a:pt x="719633" y="460274"/>
                  <a:pt x="719125" y="460782"/>
                </a:cubicBezTo>
                <a:lnTo>
                  <a:pt x="715468" y="462001"/>
                </a:lnTo>
                <a:cubicBezTo>
                  <a:pt x="715568" y="477241"/>
                  <a:pt x="715368" y="488823"/>
                  <a:pt x="714868" y="496748"/>
                </a:cubicBezTo>
                <a:lnTo>
                  <a:pt x="713068" y="497358"/>
                </a:lnTo>
                <a:lnTo>
                  <a:pt x="711267" y="496748"/>
                </a:lnTo>
                <a:cubicBezTo>
                  <a:pt x="710942" y="495859"/>
                  <a:pt x="710690" y="493979"/>
                  <a:pt x="710514" y="491109"/>
                </a:cubicBezTo>
                <a:cubicBezTo>
                  <a:pt x="710337" y="488239"/>
                  <a:pt x="710388" y="484226"/>
                  <a:pt x="710667" y="479070"/>
                </a:cubicBezTo>
                <a:cubicBezTo>
                  <a:pt x="710982" y="473874"/>
                  <a:pt x="711103" y="469787"/>
                  <a:pt x="711032" y="466811"/>
                </a:cubicBezTo>
                <a:cubicBezTo>
                  <a:pt x="710960" y="463834"/>
                  <a:pt x="710610" y="462053"/>
                  <a:pt x="709981" y="461467"/>
                </a:cubicBezTo>
                <a:lnTo>
                  <a:pt x="708762" y="460858"/>
                </a:lnTo>
                <a:lnTo>
                  <a:pt x="706933" y="461467"/>
                </a:lnTo>
                <a:lnTo>
                  <a:pt x="707010" y="536372"/>
                </a:lnTo>
                <a:lnTo>
                  <a:pt x="708838" y="536982"/>
                </a:lnTo>
                <a:lnTo>
                  <a:pt x="710667" y="536372"/>
                </a:lnTo>
                <a:cubicBezTo>
                  <a:pt x="711167" y="535864"/>
                  <a:pt x="711367" y="526517"/>
                  <a:pt x="711267" y="508330"/>
                </a:cubicBezTo>
                <a:cubicBezTo>
                  <a:pt x="711367" y="507619"/>
                  <a:pt x="711767" y="507213"/>
                  <a:pt x="712468" y="507111"/>
                </a:cubicBezTo>
                <a:cubicBezTo>
                  <a:pt x="713168" y="507213"/>
                  <a:pt x="713568" y="507619"/>
                  <a:pt x="713668" y="508330"/>
                </a:cubicBezTo>
                <a:lnTo>
                  <a:pt x="716687" y="532105"/>
                </a:lnTo>
                <a:cubicBezTo>
                  <a:pt x="716700" y="534213"/>
                  <a:pt x="716674" y="536093"/>
                  <a:pt x="716611" y="537744"/>
                </a:cubicBezTo>
                <a:cubicBezTo>
                  <a:pt x="716548" y="539395"/>
                  <a:pt x="716369" y="540969"/>
                  <a:pt x="716078" y="542468"/>
                </a:cubicBezTo>
                <a:cubicBezTo>
                  <a:pt x="716179" y="543078"/>
                  <a:pt x="716586" y="544297"/>
                  <a:pt x="717297" y="546126"/>
                </a:cubicBezTo>
                <a:lnTo>
                  <a:pt x="718516" y="550393"/>
                </a:lnTo>
                <a:cubicBezTo>
                  <a:pt x="718795" y="551891"/>
                  <a:pt x="718694" y="553161"/>
                  <a:pt x="718211" y="554203"/>
                </a:cubicBezTo>
                <a:cubicBezTo>
                  <a:pt x="717729" y="555244"/>
                  <a:pt x="717017" y="556209"/>
                  <a:pt x="716078" y="557098"/>
                </a:cubicBezTo>
                <a:lnTo>
                  <a:pt x="716078" y="567462"/>
                </a:lnTo>
                <a:lnTo>
                  <a:pt x="717906" y="587578"/>
                </a:lnTo>
                <a:cubicBezTo>
                  <a:pt x="717805" y="589407"/>
                  <a:pt x="717398" y="593065"/>
                  <a:pt x="716687" y="598551"/>
                </a:cubicBezTo>
                <a:lnTo>
                  <a:pt x="716269" y="601073"/>
                </a:lnTo>
                <a:lnTo>
                  <a:pt x="716382" y="601064"/>
                </a:lnTo>
                <a:cubicBezTo>
                  <a:pt x="719329" y="602283"/>
                  <a:pt x="720751" y="603503"/>
                  <a:pt x="720649" y="604722"/>
                </a:cubicBezTo>
                <a:lnTo>
                  <a:pt x="714949" y="609034"/>
                </a:lnTo>
                <a:lnTo>
                  <a:pt x="714868" y="609524"/>
                </a:lnTo>
                <a:cubicBezTo>
                  <a:pt x="715193" y="611683"/>
                  <a:pt x="715445" y="614071"/>
                  <a:pt x="715621" y="616687"/>
                </a:cubicBezTo>
                <a:cubicBezTo>
                  <a:pt x="715798" y="619303"/>
                  <a:pt x="715747" y="621995"/>
                  <a:pt x="715468" y="624764"/>
                </a:cubicBezTo>
                <a:cubicBezTo>
                  <a:pt x="715798" y="625069"/>
                  <a:pt x="716357" y="625526"/>
                  <a:pt x="717144" y="626136"/>
                </a:cubicBezTo>
                <a:cubicBezTo>
                  <a:pt x="717932" y="626745"/>
                  <a:pt x="718795" y="627507"/>
                  <a:pt x="719735" y="628422"/>
                </a:cubicBezTo>
                <a:lnTo>
                  <a:pt x="720954" y="645490"/>
                </a:lnTo>
                <a:cubicBezTo>
                  <a:pt x="728270" y="662458"/>
                  <a:pt x="731927" y="669976"/>
                  <a:pt x="731927" y="668045"/>
                </a:cubicBezTo>
                <a:lnTo>
                  <a:pt x="725831" y="679018"/>
                </a:lnTo>
                <a:cubicBezTo>
                  <a:pt x="725221" y="681457"/>
                  <a:pt x="724002" y="683895"/>
                  <a:pt x="722173" y="686334"/>
                </a:cubicBezTo>
                <a:cubicBezTo>
                  <a:pt x="721558" y="686842"/>
                  <a:pt x="718522" y="685826"/>
                  <a:pt x="713068" y="683286"/>
                </a:cubicBezTo>
                <a:lnTo>
                  <a:pt x="703962" y="682066"/>
                </a:lnTo>
                <a:cubicBezTo>
                  <a:pt x="700660" y="681203"/>
                  <a:pt x="697281" y="679196"/>
                  <a:pt x="693827" y="676047"/>
                </a:cubicBezTo>
                <a:lnTo>
                  <a:pt x="688843" y="669987"/>
                </a:lnTo>
                <a:lnTo>
                  <a:pt x="659689" y="664997"/>
                </a:lnTo>
                <a:cubicBezTo>
                  <a:pt x="645339" y="662254"/>
                  <a:pt x="634416" y="660273"/>
                  <a:pt x="626923" y="659054"/>
                </a:cubicBezTo>
                <a:cubicBezTo>
                  <a:pt x="619431" y="657835"/>
                  <a:pt x="615519" y="657378"/>
                  <a:pt x="615189" y="657682"/>
                </a:cubicBezTo>
                <a:cubicBezTo>
                  <a:pt x="578600" y="657987"/>
                  <a:pt x="548908" y="658597"/>
                  <a:pt x="526111" y="659511"/>
                </a:cubicBezTo>
                <a:cubicBezTo>
                  <a:pt x="503315" y="660426"/>
                  <a:pt x="487492" y="661645"/>
                  <a:pt x="478641" y="663169"/>
                </a:cubicBezTo>
                <a:cubicBezTo>
                  <a:pt x="450016" y="668655"/>
                  <a:pt x="413464" y="674751"/>
                  <a:pt x="368987" y="681457"/>
                </a:cubicBezTo>
                <a:cubicBezTo>
                  <a:pt x="367158" y="681457"/>
                  <a:pt x="355575" y="685114"/>
                  <a:pt x="334239" y="692430"/>
                </a:cubicBezTo>
                <a:cubicBezTo>
                  <a:pt x="312294" y="699643"/>
                  <a:pt x="299492" y="704723"/>
                  <a:pt x="295835" y="707670"/>
                </a:cubicBezTo>
                <a:cubicBezTo>
                  <a:pt x="291567" y="711225"/>
                  <a:pt x="284862" y="716306"/>
                  <a:pt x="275718" y="722910"/>
                </a:cubicBezTo>
                <a:cubicBezTo>
                  <a:pt x="267183" y="729006"/>
                  <a:pt x="260478" y="732053"/>
                  <a:pt x="255601" y="732053"/>
                </a:cubicBezTo>
                <a:cubicBezTo>
                  <a:pt x="252451" y="732765"/>
                  <a:pt x="250826" y="729514"/>
                  <a:pt x="250724" y="722300"/>
                </a:cubicBezTo>
                <a:lnTo>
                  <a:pt x="251334" y="705231"/>
                </a:lnTo>
                <a:cubicBezTo>
                  <a:pt x="251334" y="699643"/>
                  <a:pt x="250114" y="696798"/>
                  <a:pt x="247676" y="696697"/>
                </a:cubicBezTo>
                <a:cubicBezTo>
                  <a:pt x="237922" y="696088"/>
                  <a:pt x="233046" y="694262"/>
                  <a:pt x="233046" y="691218"/>
                </a:cubicBezTo>
                <a:lnTo>
                  <a:pt x="229388" y="680869"/>
                </a:lnTo>
                <a:cubicBezTo>
                  <a:pt x="226441" y="674781"/>
                  <a:pt x="225629" y="671737"/>
                  <a:pt x="226950" y="671737"/>
                </a:cubicBezTo>
                <a:lnTo>
                  <a:pt x="240361" y="644342"/>
                </a:lnTo>
                <a:cubicBezTo>
                  <a:pt x="248184" y="641298"/>
                  <a:pt x="259360" y="640080"/>
                  <a:pt x="273889" y="640690"/>
                </a:cubicBezTo>
                <a:cubicBezTo>
                  <a:pt x="284544" y="640702"/>
                  <a:pt x="292799" y="640677"/>
                  <a:pt x="298654" y="640614"/>
                </a:cubicBezTo>
                <a:cubicBezTo>
                  <a:pt x="304508" y="640550"/>
                  <a:pt x="308039" y="640372"/>
                  <a:pt x="309246" y="640080"/>
                </a:cubicBezTo>
                <a:lnTo>
                  <a:pt x="386055" y="635812"/>
                </a:lnTo>
                <a:lnTo>
                  <a:pt x="376911" y="623618"/>
                </a:lnTo>
                <a:cubicBezTo>
                  <a:pt x="365837" y="618131"/>
                  <a:pt x="359335" y="613863"/>
                  <a:pt x="357404" y="610815"/>
                </a:cubicBezTo>
                <a:cubicBezTo>
                  <a:pt x="355271" y="607169"/>
                  <a:pt x="353137" y="603638"/>
                  <a:pt x="351003" y="600221"/>
                </a:cubicBezTo>
                <a:cubicBezTo>
                  <a:pt x="348870" y="596805"/>
                  <a:pt x="346736" y="593426"/>
                  <a:pt x="344603" y="590085"/>
                </a:cubicBezTo>
                <a:cubicBezTo>
                  <a:pt x="344907" y="589158"/>
                  <a:pt x="347193" y="585982"/>
                  <a:pt x="351461" y="580559"/>
                </a:cubicBezTo>
                <a:cubicBezTo>
                  <a:pt x="355728" y="575135"/>
                  <a:pt x="361976" y="567539"/>
                  <a:pt x="370206" y="557771"/>
                </a:cubicBezTo>
                <a:cubicBezTo>
                  <a:pt x="376606" y="550468"/>
                  <a:pt x="381331" y="542974"/>
                  <a:pt x="384379" y="535289"/>
                </a:cubicBezTo>
                <a:cubicBezTo>
                  <a:pt x="387427" y="527604"/>
                  <a:pt x="388798" y="519653"/>
                  <a:pt x="388494" y="511435"/>
                </a:cubicBezTo>
                <a:cubicBezTo>
                  <a:pt x="387897" y="475780"/>
                  <a:pt x="389090" y="437344"/>
                  <a:pt x="392072" y="396127"/>
                </a:cubicBezTo>
                <a:cubicBezTo>
                  <a:pt x="395054" y="354909"/>
                  <a:pt x="399749" y="310833"/>
                  <a:pt x="406158" y="263899"/>
                </a:cubicBezTo>
                <a:cubicBezTo>
                  <a:pt x="409483" y="240452"/>
                  <a:pt x="411970" y="221500"/>
                  <a:pt x="413620" y="207046"/>
                </a:cubicBezTo>
                <a:cubicBezTo>
                  <a:pt x="415269" y="192591"/>
                  <a:pt x="416233" y="182480"/>
                  <a:pt x="416513" y="176713"/>
                </a:cubicBezTo>
                <a:cubicBezTo>
                  <a:pt x="416411" y="165129"/>
                  <a:pt x="417832" y="149277"/>
                  <a:pt x="420776" y="129157"/>
                </a:cubicBezTo>
                <a:lnTo>
                  <a:pt x="420776" y="124280"/>
                </a:lnTo>
                <a:cubicBezTo>
                  <a:pt x="420878" y="118701"/>
                  <a:pt x="412147" y="115863"/>
                  <a:pt x="394585" y="115765"/>
                </a:cubicBezTo>
                <a:cubicBezTo>
                  <a:pt x="388478" y="115765"/>
                  <a:pt x="380581" y="115917"/>
                  <a:pt x="370891" y="116221"/>
                </a:cubicBezTo>
                <a:cubicBezTo>
                  <a:pt x="361201" y="116524"/>
                  <a:pt x="349797" y="116979"/>
                  <a:pt x="336678" y="117586"/>
                </a:cubicBezTo>
                <a:cubicBezTo>
                  <a:pt x="310973" y="118799"/>
                  <a:pt x="291669" y="119406"/>
                  <a:pt x="278766" y="119406"/>
                </a:cubicBezTo>
                <a:cubicBezTo>
                  <a:pt x="275718" y="119393"/>
                  <a:pt x="271450" y="119875"/>
                  <a:pt x="265964" y="120852"/>
                </a:cubicBezTo>
                <a:cubicBezTo>
                  <a:pt x="260478" y="121829"/>
                  <a:pt x="253772" y="123378"/>
                  <a:pt x="245847" y="125499"/>
                </a:cubicBezTo>
                <a:cubicBezTo>
                  <a:pt x="237922" y="127620"/>
                  <a:pt x="231522" y="129170"/>
                  <a:pt x="226645" y="130148"/>
                </a:cubicBezTo>
                <a:cubicBezTo>
                  <a:pt x="221768" y="131126"/>
                  <a:pt x="218415" y="131609"/>
                  <a:pt x="216587" y="131596"/>
                </a:cubicBezTo>
                <a:cubicBezTo>
                  <a:pt x="215685" y="131609"/>
                  <a:pt x="215050" y="131583"/>
                  <a:pt x="214681" y="131520"/>
                </a:cubicBezTo>
                <a:cubicBezTo>
                  <a:pt x="214313" y="131456"/>
                  <a:pt x="214135" y="131279"/>
                  <a:pt x="214148" y="130986"/>
                </a:cubicBezTo>
                <a:lnTo>
                  <a:pt x="208052" y="122451"/>
                </a:lnTo>
                <a:lnTo>
                  <a:pt x="216587" y="116372"/>
                </a:lnTo>
                <a:cubicBezTo>
                  <a:pt x="219914" y="114224"/>
                  <a:pt x="222403" y="112454"/>
                  <a:pt x="224054" y="111064"/>
                </a:cubicBezTo>
                <a:cubicBezTo>
                  <a:pt x="225705" y="109674"/>
                  <a:pt x="226670" y="108814"/>
                  <a:pt x="226950" y="108486"/>
                </a:cubicBezTo>
                <a:cubicBezTo>
                  <a:pt x="227889" y="106956"/>
                  <a:pt x="230277" y="105768"/>
                  <a:pt x="234113" y="104921"/>
                </a:cubicBezTo>
                <a:cubicBezTo>
                  <a:pt x="237948" y="104074"/>
                  <a:pt x="243079" y="103645"/>
                  <a:pt x="249505" y="103632"/>
                </a:cubicBezTo>
                <a:lnTo>
                  <a:pt x="267793" y="95067"/>
                </a:lnTo>
                <a:cubicBezTo>
                  <a:pt x="319910" y="81373"/>
                  <a:pt x="376896" y="70809"/>
                  <a:pt x="438748" y="63377"/>
                </a:cubicBezTo>
                <a:cubicBezTo>
                  <a:pt x="500600" y="55944"/>
                  <a:pt x="567338" y="51481"/>
                  <a:pt x="638963" y="49987"/>
                </a:cubicBezTo>
                <a:cubicBezTo>
                  <a:pt x="646177" y="49886"/>
                  <a:pt x="652476" y="50089"/>
                  <a:pt x="657861" y="50596"/>
                </a:cubicBezTo>
                <a:lnTo>
                  <a:pt x="667758" y="52297"/>
                </a:lnTo>
                <a:lnTo>
                  <a:pt x="675920" y="27356"/>
                </a:lnTo>
                <a:cubicBezTo>
                  <a:pt x="677139" y="25426"/>
                  <a:pt x="678968" y="24410"/>
                  <a:pt x="681406" y="24308"/>
                </a:cubicBezTo>
                <a:lnTo>
                  <a:pt x="702083" y="26137"/>
                </a:lnTo>
                <a:cubicBezTo>
                  <a:pt x="704789" y="26454"/>
                  <a:pt x="707576" y="27343"/>
                  <a:pt x="710447" y="28804"/>
                </a:cubicBezTo>
                <a:cubicBezTo>
                  <a:pt x="713317" y="30264"/>
                  <a:pt x="716418" y="32220"/>
                  <a:pt x="719750" y="34671"/>
                </a:cubicBezTo>
                <a:cubicBezTo>
                  <a:pt x="725242" y="37821"/>
                  <a:pt x="729514" y="40666"/>
                  <a:pt x="732566" y="43206"/>
                </a:cubicBezTo>
                <a:cubicBezTo>
                  <a:pt x="735337" y="48679"/>
                  <a:pt x="738643" y="54343"/>
                  <a:pt x="742483" y="60198"/>
                </a:cubicBezTo>
                <a:lnTo>
                  <a:pt x="747442" y="67390"/>
                </a:lnTo>
                <a:lnTo>
                  <a:pt x="750139" y="68325"/>
                </a:lnTo>
                <a:cubicBezTo>
                  <a:pt x="753288" y="69744"/>
                  <a:pt x="754838" y="70935"/>
                  <a:pt x="754787" y="71898"/>
                </a:cubicBezTo>
                <a:lnTo>
                  <a:pt x="753351" y="75958"/>
                </a:lnTo>
                <a:lnTo>
                  <a:pt x="755146" y="78562"/>
                </a:lnTo>
                <a:lnTo>
                  <a:pt x="832569" y="108433"/>
                </a:lnTo>
                <a:cubicBezTo>
                  <a:pt x="838656" y="110262"/>
                  <a:pt x="847787" y="115748"/>
                  <a:pt x="859962" y="124892"/>
                </a:cubicBezTo>
                <a:cubicBezTo>
                  <a:pt x="866989" y="130048"/>
                  <a:pt x="872114" y="134214"/>
                  <a:pt x="875338" y="137389"/>
                </a:cubicBezTo>
                <a:cubicBezTo>
                  <a:pt x="878562" y="140564"/>
                  <a:pt x="879729" y="142901"/>
                  <a:pt x="878841" y="144399"/>
                </a:cubicBezTo>
                <a:cubicBezTo>
                  <a:pt x="878511" y="144717"/>
                  <a:pt x="877952" y="145148"/>
                  <a:pt x="877164" y="145695"/>
                </a:cubicBezTo>
                <a:cubicBezTo>
                  <a:pt x="876377" y="146241"/>
                  <a:pt x="875513" y="146825"/>
                  <a:pt x="874573" y="147447"/>
                </a:cubicBezTo>
                <a:cubicBezTo>
                  <a:pt x="874256" y="148336"/>
                  <a:pt x="873977" y="149149"/>
                  <a:pt x="873735" y="149886"/>
                </a:cubicBezTo>
                <a:cubicBezTo>
                  <a:pt x="873494" y="150622"/>
                  <a:pt x="873367" y="151435"/>
                  <a:pt x="873354" y="152324"/>
                </a:cubicBezTo>
                <a:cubicBezTo>
                  <a:pt x="873354" y="153543"/>
                  <a:pt x="873964" y="157810"/>
                  <a:pt x="875183" y="165126"/>
                </a:cubicBezTo>
                <a:cubicBezTo>
                  <a:pt x="877012" y="171831"/>
                  <a:pt x="877621" y="176098"/>
                  <a:pt x="877012" y="177927"/>
                </a:cubicBezTo>
                <a:lnTo>
                  <a:pt x="875183" y="184633"/>
                </a:lnTo>
                <a:cubicBezTo>
                  <a:pt x="873862" y="189002"/>
                  <a:pt x="872847" y="193675"/>
                  <a:pt x="872137" y="198654"/>
                </a:cubicBezTo>
                <a:lnTo>
                  <a:pt x="863006" y="216942"/>
                </a:lnTo>
                <a:lnTo>
                  <a:pt x="858745" y="229743"/>
                </a:lnTo>
                <a:lnTo>
                  <a:pt x="821612" y="279121"/>
                </a:lnTo>
                <a:lnTo>
                  <a:pt x="801460" y="295580"/>
                </a:lnTo>
                <a:cubicBezTo>
                  <a:pt x="797502" y="298933"/>
                  <a:pt x="794727" y="302590"/>
                  <a:pt x="793137" y="306553"/>
                </a:cubicBezTo>
                <a:cubicBezTo>
                  <a:pt x="791546" y="310515"/>
                  <a:pt x="791062" y="314782"/>
                  <a:pt x="791686" y="319354"/>
                </a:cubicBezTo>
                <a:lnTo>
                  <a:pt x="803903" y="408356"/>
                </a:lnTo>
                <a:cubicBezTo>
                  <a:pt x="805647" y="420650"/>
                  <a:pt x="818043" y="446050"/>
                  <a:pt x="841091" y="484556"/>
                </a:cubicBezTo>
                <a:cubicBezTo>
                  <a:pt x="849918" y="498297"/>
                  <a:pt x="858442" y="511353"/>
                  <a:pt x="866662" y="523723"/>
                </a:cubicBezTo>
                <a:cubicBezTo>
                  <a:pt x="874883" y="536093"/>
                  <a:pt x="882803" y="547624"/>
                  <a:pt x="890423" y="558318"/>
                </a:cubicBezTo>
                <a:lnTo>
                  <a:pt x="909321" y="581482"/>
                </a:lnTo>
                <a:lnTo>
                  <a:pt x="909321" y="582702"/>
                </a:lnTo>
                <a:lnTo>
                  <a:pt x="907492" y="582702"/>
                </a:lnTo>
                <a:cubicBezTo>
                  <a:pt x="905383" y="581762"/>
                  <a:pt x="903352" y="580289"/>
                  <a:pt x="901396" y="578282"/>
                </a:cubicBezTo>
                <a:cubicBezTo>
                  <a:pt x="899440" y="576275"/>
                  <a:pt x="897408" y="573888"/>
                  <a:pt x="895300" y="571119"/>
                </a:cubicBezTo>
                <a:lnTo>
                  <a:pt x="885546" y="557098"/>
                </a:lnTo>
                <a:cubicBezTo>
                  <a:pt x="883210" y="555270"/>
                  <a:pt x="879349" y="551612"/>
                  <a:pt x="873964" y="546126"/>
                </a:cubicBezTo>
                <a:lnTo>
                  <a:pt x="842918" y="499796"/>
                </a:lnTo>
                <a:cubicBezTo>
                  <a:pt x="833077" y="485674"/>
                  <a:pt x="824756" y="473075"/>
                  <a:pt x="817953" y="462001"/>
                </a:cubicBezTo>
                <a:cubicBezTo>
                  <a:pt x="815217" y="456222"/>
                  <a:pt x="812748" y="451930"/>
                  <a:pt x="810547" y="449123"/>
                </a:cubicBezTo>
                <a:cubicBezTo>
                  <a:pt x="808345" y="446316"/>
                  <a:pt x="806334" y="444919"/>
                  <a:pt x="804514" y="444932"/>
                </a:cubicBezTo>
                <a:cubicBezTo>
                  <a:pt x="803573" y="446773"/>
                  <a:pt x="804692" y="451015"/>
                  <a:pt x="807872" y="457657"/>
                </a:cubicBezTo>
                <a:cubicBezTo>
                  <a:pt x="811052" y="464299"/>
                  <a:pt x="816444" y="473266"/>
                  <a:pt x="824047" y="484556"/>
                </a:cubicBezTo>
                <a:lnTo>
                  <a:pt x="851440" y="525399"/>
                </a:lnTo>
                <a:cubicBezTo>
                  <a:pt x="851770" y="526618"/>
                  <a:pt x="852175" y="527685"/>
                  <a:pt x="852657" y="528600"/>
                </a:cubicBezTo>
                <a:cubicBezTo>
                  <a:pt x="853139" y="529514"/>
                  <a:pt x="853545" y="530276"/>
                  <a:pt x="853875" y="530886"/>
                </a:cubicBezTo>
                <a:lnTo>
                  <a:pt x="920294" y="612572"/>
                </a:lnTo>
                <a:lnTo>
                  <a:pt x="919684" y="613791"/>
                </a:lnTo>
                <a:cubicBezTo>
                  <a:pt x="919379" y="614071"/>
                  <a:pt x="919074" y="614121"/>
                  <a:pt x="918770" y="613944"/>
                </a:cubicBezTo>
                <a:cubicBezTo>
                  <a:pt x="918465" y="613766"/>
                  <a:pt x="918160" y="613512"/>
                  <a:pt x="917855" y="613182"/>
                </a:cubicBezTo>
                <a:lnTo>
                  <a:pt x="897129" y="591236"/>
                </a:lnTo>
                <a:lnTo>
                  <a:pt x="886156" y="585750"/>
                </a:lnTo>
                <a:cubicBezTo>
                  <a:pt x="880670" y="581990"/>
                  <a:pt x="877012" y="577926"/>
                  <a:pt x="875183" y="573558"/>
                </a:cubicBezTo>
                <a:lnTo>
                  <a:pt x="875793" y="571729"/>
                </a:lnTo>
                <a:lnTo>
                  <a:pt x="877621" y="571729"/>
                </a:lnTo>
                <a:lnTo>
                  <a:pt x="884327" y="577825"/>
                </a:lnTo>
                <a:lnTo>
                  <a:pt x="884327" y="575996"/>
                </a:lnTo>
                <a:lnTo>
                  <a:pt x="872137" y="559537"/>
                </a:lnTo>
                <a:cubicBezTo>
                  <a:pt x="871528" y="559029"/>
                  <a:pt x="870311" y="560045"/>
                  <a:pt x="868485" y="562585"/>
                </a:cubicBezTo>
                <a:lnTo>
                  <a:pt x="867267" y="562585"/>
                </a:lnTo>
                <a:cubicBezTo>
                  <a:pt x="860469" y="558826"/>
                  <a:pt x="845454" y="537693"/>
                  <a:pt x="822220" y="499186"/>
                </a:cubicBezTo>
                <a:cubicBezTo>
                  <a:pt x="811242" y="480568"/>
                  <a:pt x="802666" y="466598"/>
                  <a:pt x="796495" y="457276"/>
                </a:cubicBezTo>
                <a:cubicBezTo>
                  <a:pt x="790324" y="447955"/>
                  <a:pt x="786481" y="443433"/>
                  <a:pt x="784966" y="443713"/>
                </a:cubicBezTo>
                <a:lnTo>
                  <a:pt x="783744" y="443713"/>
                </a:lnTo>
                <a:cubicBezTo>
                  <a:pt x="783452" y="444018"/>
                  <a:pt x="783273" y="444932"/>
                  <a:pt x="783210" y="446456"/>
                </a:cubicBezTo>
                <a:cubicBezTo>
                  <a:pt x="783146" y="447980"/>
                  <a:pt x="783121" y="450114"/>
                  <a:pt x="783133" y="452857"/>
                </a:cubicBezTo>
                <a:lnTo>
                  <a:pt x="782529" y="454076"/>
                </a:lnTo>
                <a:cubicBezTo>
                  <a:pt x="781320" y="453974"/>
                  <a:pt x="780111" y="452349"/>
                  <a:pt x="778902" y="449199"/>
                </a:cubicBezTo>
                <a:cubicBezTo>
                  <a:pt x="778020" y="447662"/>
                  <a:pt x="777365" y="446469"/>
                  <a:pt x="776937" y="445618"/>
                </a:cubicBezTo>
                <a:cubicBezTo>
                  <a:pt x="776509" y="444767"/>
                  <a:pt x="776156" y="444335"/>
                  <a:pt x="775879" y="444322"/>
                </a:cubicBezTo>
                <a:lnTo>
                  <a:pt x="774066" y="443713"/>
                </a:lnTo>
                <a:lnTo>
                  <a:pt x="773455" y="445542"/>
                </a:lnTo>
                <a:cubicBezTo>
                  <a:pt x="773163" y="447383"/>
                  <a:pt x="773743" y="450253"/>
                  <a:pt x="775194" y="454152"/>
                </a:cubicBezTo>
                <a:cubicBezTo>
                  <a:pt x="776645" y="458051"/>
                  <a:pt x="778889" y="462902"/>
                  <a:pt x="781924" y="468706"/>
                </a:cubicBezTo>
                <a:cubicBezTo>
                  <a:pt x="784973" y="474472"/>
                  <a:pt x="787718" y="478790"/>
                  <a:pt x="790160" y="481660"/>
                </a:cubicBezTo>
                <a:cubicBezTo>
                  <a:pt x="792602" y="484531"/>
                  <a:pt x="794740" y="486105"/>
                  <a:pt x="796573" y="486385"/>
                </a:cubicBezTo>
                <a:cubicBezTo>
                  <a:pt x="797890" y="489420"/>
                  <a:pt x="799532" y="491884"/>
                  <a:pt x="801498" y="493776"/>
                </a:cubicBezTo>
                <a:lnTo>
                  <a:pt x="802702" y="493167"/>
                </a:lnTo>
                <a:lnTo>
                  <a:pt x="804508" y="488290"/>
                </a:lnTo>
                <a:lnTo>
                  <a:pt x="805712" y="488899"/>
                </a:lnTo>
                <a:cubicBezTo>
                  <a:pt x="807521" y="492049"/>
                  <a:pt x="808123" y="494284"/>
                  <a:pt x="807518" y="495605"/>
                </a:cubicBezTo>
                <a:lnTo>
                  <a:pt x="803304" y="498043"/>
                </a:lnTo>
                <a:cubicBezTo>
                  <a:pt x="803301" y="502315"/>
                  <a:pt x="805112" y="505963"/>
                  <a:pt x="808737" y="508988"/>
                </a:cubicBezTo>
                <a:cubicBezTo>
                  <a:pt x="810261" y="510514"/>
                  <a:pt x="811937" y="511669"/>
                  <a:pt x="813766" y="512452"/>
                </a:cubicBezTo>
                <a:cubicBezTo>
                  <a:pt x="815595" y="513235"/>
                  <a:pt x="817576" y="513487"/>
                  <a:pt x="819710" y="513208"/>
                </a:cubicBezTo>
                <a:lnTo>
                  <a:pt x="820319" y="513208"/>
                </a:lnTo>
                <a:lnTo>
                  <a:pt x="835559" y="543697"/>
                </a:lnTo>
                <a:cubicBezTo>
                  <a:pt x="838302" y="549172"/>
                  <a:pt x="841198" y="554228"/>
                  <a:pt x="844246" y="558865"/>
                </a:cubicBezTo>
                <a:cubicBezTo>
                  <a:pt x="847294" y="563502"/>
                  <a:pt x="850494" y="567795"/>
                  <a:pt x="853847" y="571746"/>
                </a:cubicBezTo>
                <a:lnTo>
                  <a:pt x="861772" y="577844"/>
                </a:lnTo>
                <a:cubicBezTo>
                  <a:pt x="866039" y="582404"/>
                  <a:pt x="871221" y="588223"/>
                  <a:pt x="877317" y="595298"/>
                </a:cubicBezTo>
                <a:cubicBezTo>
                  <a:pt x="883413" y="602374"/>
                  <a:pt x="890423" y="610784"/>
                  <a:pt x="898348" y="620528"/>
                </a:cubicBezTo>
                <a:cubicBezTo>
                  <a:pt x="903123" y="626015"/>
                  <a:pt x="907593" y="629674"/>
                  <a:pt x="911759" y="631503"/>
                </a:cubicBezTo>
                <a:cubicBezTo>
                  <a:pt x="912978" y="631834"/>
                  <a:pt x="914045" y="632240"/>
                  <a:pt x="914960" y="632723"/>
                </a:cubicBezTo>
                <a:cubicBezTo>
                  <a:pt x="915874" y="633206"/>
                  <a:pt x="916636" y="633612"/>
                  <a:pt x="917246" y="633942"/>
                </a:cubicBezTo>
                <a:cubicBezTo>
                  <a:pt x="918770" y="638490"/>
                  <a:pt x="921818" y="643114"/>
                  <a:pt x="926389" y="647815"/>
                </a:cubicBezTo>
                <a:cubicBezTo>
                  <a:pt x="930962" y="652515"/>
                  <a:pt x="937057" y="657444"/>
                  <a:pt x="944678" y="662601"/>
                </a:cubicBezTo>
                <a:lnTo>
                  <a:pt x="948335" y="669919"/>
                </a:lnTo>
                <a:lnTo>
                  <a:pt x="961137" y="685773"/>
                </a:lnTo>
                <a:lnTo>
                  <a:pt x="973938" y="692480"/>
                </a:lnTo>
                <a:lnTo>
                  <a:pt x="1009905" y="726017"/>
                </a:lnTo>
                <a:lnTo>
                  <a:pt x="1014172" y="728456"/>
                </a:lnTo>
                <a:lnTo>
                  <a:pt x="1017829" y="726627"/>
                </a:lnTo>
                <a:cubicBezTo>
                  <a:pt x="1018134" y="726614"/>
                  <a:pt x="1019049" y="727402"/>
                  <a:pt x="1020573" y="728990"/>
                </a:cubicBezTo>
                <a:cubicBezTo>
                  <a:pt x="1022097" y="730578"/>
                  <a:pt x="1024230" y="733042"/>
                  <a:pt x="1026973" y="736383"/>
                </a:cubicBezTo>
                <a:cubicBezTo>
                  <a:pt x="1026364" y="735494"/>
                  <a:pt x="1028802" y="736968"/>
                  <a:pt x="1034289" y="740804"/>
                </a:cubicBezTo>
                <a:cubicBezTo>
                  <a:pt x="1039775" y="744641"/>
                  <a:pt x="1048310" y="750687"/>
                  <a:pt x="1059892" y="758945"/>
                </a:cubicBezTo>
                <a:lnTo>
                  <a:pt x="1075132" y="774189"/>
                </a:lnTo>
                <a:cubicBezTo>
                  <a:pt x="1079691" y="778140"/>
                  <a:pt x="1083679" y="781062"/>
                  <a:pt x="1087095" y="782954"/>
                </a:cubicBezTo>
                <a:cubicBezTo>
                  <a:pt x="1090511" y="784847"/>
                  <a:pt x="1093433" y="785787"/>
                  <a:pt x="1095858" y="785774"/>
                </a:cubicBezTo>
                <a:cubicBezTo>
                  <a:pt x="1096773" y="785787"/>
                  <a:pt x="1097535" y="785762"/>
                  <a:pt x="1098144" y="785698"/>
                </a:cubicBezTo>
                <a:cubicBezTo>
                  <a:pt x="1098754" y="785635"/>
                  <a:pt x="1099211" y="785457"/>
                  <a:pt x="1099516" y="785165"/>
                </a:cubicBezTo>
                <a:cubicBezTo>
                  <a:pt x="1100125" y="783335"/>
                  <a:pt x="1098297" y="780896"/>
                  <a:pt x="1094029" y="777848"/>
                </a:cubicBezTo>
                <a:lnTo>
                  <a:pt x="1089599" y="775120"/>
                </a:lnTo>
                <a:lnTo>
                  <a:pt x="1080470" y="771075"/>
                </a:lnTo>
                <a:cubicBezTo>
                  <a:pt x="1078805" y="770010"/>
                  <a:pt x="1076970" y="768373"/>
                  <a:pt x="1074964" y="766165"/>
                </a:cubicBezTo>
                <a:lnTo>
                  <a:pt x="1070511" y="760477"/>
                </a:lnTo>
                <a:lnTo>
                  <a:pt x="1069646" y="759783"/>
                </a:lnTo>
                <a:cubicBezTo>
                  <a:pt x="1063854" y="754664"/>
                  <a:pt x="1057758" y="748896"/>
                  <a:pt x="1051357" y="742481"/>
                </a:cubicBezTo>
                <a:cubicBezTo>
                  <a:pt x="1050418" y="742163"/>
                  <a:pt x="1049249" y="741579"/>
                  <a:pt x="1047852" y="740728"/>
                </a:cubicBezTo>
                <a:cubicBezTo>
                  <a:pt x="1046455" y="739877"/>
                  <a:pt x="1044982" y="738835"/>
                  <a:pt x="1043433" y="737603"/>
                </a:cubicBezTo>
                <a:lnTo>
                  <a:pt x="1019049" y="715042"/>
                </a:lnTo>
                <a:cubicBezTo>
                  <a:pt x="1019049" y="714444"/>
                  <a:pt x="1019201" y="713962"/>
                  <a:pt x="1019506" y="713593"/>
                </a:cubicBezTo>
                <a:cubicBezTo>
                  <a:pt x="1019811" y="713225"/>
                  <a:pt x="1020268" y="712895"/>
                  <a:pt x="1020878" y="712602"/>
                </a:cubicBezTo>
                <a:cubicBezTo>
                  <a:pt x="1032460" y="722359"/>
                  <a:pt x="1044652" y="732115"/>
                  <a:pt x="1057454" y="741871"/>
                </a:cubicBezTo>
                <a:lnTo>
                  <a:pt x="1057856" y="741066"/>
                </a:lnTo>
                <a:lnTo>
                  <a:pt x="1051891" y="730875"/>
                </a:lnTo>
                <a:cubicBezTo>
                  <a:pt x="1048398" y="725241"/>
                  <a:pt x="1045306" y="720064"/>
                  <a:pt x="1042613" y="715343"/>
                </a:cubicBezTo>
                <a:lnTo>
                  <a:pt x="1042411" y="714966"/>
                </a:lnTo>
                <a:lnTo>
                  <a:pt x="1024535" y="701011"/>
                </a:lnTo>
                <a:cubicBezTo>
                  <a:pt x="1024548" y="700694"/>
                  <a:pt x="1024065" y="699957"/>
                  <a:pt x="1023087" y="698801"/>
                </a:cubicBezTo>
                <a:cubicBezTo>
                  <a:pt x="1022109" y="697645"/>
                  <a:pt x="1020560" y="696146"/>
                  <a:pt x="1018439" y="694304"/>
                </a:cubicBezTo>
                <a:cubicBezTo>
                  <a:pt x="1017499" y="694000"/>
                  <a:pt x="1016331" y="693390"/>
                  <a:pt x="1014934" y="692475"/>
                </a:cubicBezTo>
                <a:cubicBezTo>
                  <a:pt x="1013537" y="691561"/>
                  <a:pt x="1012064" y="690341"/>
                  <a:pt x="1010514" y="688817"/>
                </a:cubicBezTo>
                <a:lnTo>
                  <a:pt x="1010514" y="687597"/>
                </a:lnTo>
                <a:lnTo>
                  <a:pt x="1011733" y="686378"/>
                </a:lnTo>
                <a:cubicBezTo>
                  <a:pt x="1012343" y="686284"/>
                  <a:pt x="1012953" y="686472"/>
                  <a:pt x="1013562" y="686943"/>
                </a:cubicBezTo>
                <a:lnTo>
                  <a:pt x="1037798" y="706387"/>
                </a:lnTo>
                <a:lnTo>
                  <a:pt x="1035737" y="702552"/>
                </a:lnTo>
                <a:cubicBezTo>
                  <a:pt x="1031952" y="694938"/>
                  <a:pt x="1029615" y="689150"/>
                  <a:pt x="1028726" y="685190"/>
                </a:cubicBezTo>
                <a:cubicBezTo>
                  <a:pt x="1028015" y="680921"/>
                  <a:pt x="1027608" y="677872"/>
                  <a:pt x="1027507" y="676043"/>
                </a:cubicBezTo>
                <a:cubicBezTo>
                  <a:pt x="1027507" y="672397"/>
                  <a:pt x="1028574" y="668408"/>
                  <a:pt x="1030707" y="664076"/>
                </a:cubicBezTo>
                <a:cubicBezTo>
                  <a:pt x="1032841" y="659744"/>
                  <a:pt x="1036041" y="654992"/>
                  <a:pt x="1040308" y="649822"/>
                </a:cubicBezTo>
                <a:cubicBezTo>
                  <a:pt x="1048335" y="639455"/>
                  <a:pt x="1052399" y="630308"/>
                  <a:pt x="1052500" y="622381"/>
                </a:cubicBezTo>
                <a:lnTo>
                  <a:pt x="1053104" y="533961"/>
                </a:lnTo>
                <a:lnTo>
                  <a:pt x="1054310" y="532741"/>
                </a:lnTo>
                <a:lnTo>
                  <a:pt x="1056120" y="533351"/>
                </a:lnTo>
                <a:cubicBezTo>
                  <a:pt x="1059139" y="536400"/>
                  <a:pt x="1060346" y="550425"/>
                  <a:pt x="1059739" y="575427"/>
                </a:cubicBezTo>
                <a:cubicBezTo>
                  <a:pt x="1059124" y="587902"/>
                  <a:pt x="1058847" y="597405"/>
                  <a:pt x="1058911" y="603935"/>
                </a:cubicBezTo>
                <a:cubicBezTo>
                  <a:pt x="1058974" y="610465"/>
                  <a:pt x="1059454" y="614174"/>
                  <a:pt x="1060349" y="615063"/>
                </a:cubicBezTo>
                <a:lnTo>
                  <a:pt x="1062788" y="615673"/>
                </a:lnTo>
                <a:lnTo>
                  <a:pt x="1064617" y="614454"/>
                </a:lnTo>
                <a:cubicBezTo>
                  <a:pt x="1066140" y="609562"/>
                  <a:pt x="1067362" y="604253"/>
                  <a:pt x="1068282" y="598527"/>
                </a:cubicBezTo>
                <a:cubicBezTo>
                  <a:pt x="1069203" y="592801"/>
                  <a:pt x="1069829" y="586738"/>
                  <a:pt x="1070160" y="580339"/>
                </a:cubicBezTo>
                <a:cubicBezTo>
                  <a:pt x="1067126" y="575564"/>
                  <a:pt x="1065913" y="568655"/>
                  <a:pt x="1066521" y="559613"/>
                </a:cubicBezTo>
                <a:lnTo>
                  <a:pt x="1067067" y="538277"/>
                </a:lnTo>
                <a:cubicBezTo>
                  <a:pt x="1066565" y="529844"/>
                  <a:pt x="1064554" y="504647"/>
                  <a:pt x="1061035" y="462687"/>
                </a:cubicBezTo>
                <a:cubicBezTo>
                  <a:pt x="1056869" y="418186"/>
                  <a:pt x="1053008" y="395021"/>
                  <a:pt x="1049453" y="393192"/>
                </a:cubicBezTo>
                <a:cubicBezTo>
                  <a:pt x="1047332" y="392913"/>
                  <a:pt x="1045782" y="393624"/>
                  <a:pt x="1044804" y="395326"/>
                </a:cubicBezTo>
                <a:cubicBezTo>
                  <a:pt x="1043826" y="397028"/>
                  <a:pt x="1043344" y="399568"/>
                  <a:pt x="1043356" y="402946"/>
                </a:cubicBezTo>
                <a:cubicBezTo>
                  <a:pt x="1043357" y="404495"/>
                  <a:pt x="1043660" y="407340"/>
                  <a:pt x="1044266" y="411480"/>
                </a:cubicBezTo>
                <a:cubicBezTo>
                  <a:pt x="1044870" y="415620"/>
                  <a:pt x="1045772" y="420904"/>
                  <a:pt x="1046971" y="427330"/>
                </a:cubicBezTo>
                <a:cubicBezTo>
                  <a:pt x="1047869" y="432498"/>
                  <a:pt x="1048469" y="436632"/>
                  <a:pt x="1048771" y="439731"/>
                </a:cubicBezTo>
                <a:cubicBezTo>
                  <a:pt x="1049072" y="442830"/>
                  <a:pt x="1049071" y="444974"/>
                  <a:pt x="1048767" y="446161"/>
                </a:cubicBezTo>
                <a:lnTo>
                  <a:pt x="1046971" y="447370"/>
                </a:lnTo>
                <a:lnTo>
                  <a:pt x="1044576" y="446761"/>
                </a:lnTo>
                <a:cubicBezTo>
                  <a:pt x="1044271" y="446489"/>
                  <a:pt x="1043356" y="440356"/>
                  <a:pt x="1041832" y="428362"/>
                </a:cubicBezTo>
                <a:cubicBezTo>
                  <a:pt x="1040308" y="416368"/>
                  <a:pt x="1038175" y="398346"/>
                  <a:pt x="1035432" y="374295"/>
                </a:cubicBezTo>
                <a:cubicBezTo>
                  <a:pt x="1034314" y="364643"/>
                  <a:pt x="1031673" y="353467"/>
                  <a:pt x="1027507" y="340767"/>
                </a:cubicBezTo>
                <a:lnTo>
                  <a:pt x="1018363" y="306629"/>
                </a:lnTo>
                <a:cubicBezTo>
                  <a:pt x="1001294" y="235204"/>
                  <a:pt x="992760" y="172619"/>
                  <a:pt x="992760" y="118872"/>
                </a:cubicBezTo>
                <a:cubicBezTo>
                  <a:pt x="992658" y="94996"/>
                  <a:pt x="994690" y="75692"/>
                  <a:pt x="998856" y="60960"/>
                </a:cubicBezTo>
                <a:cubicBezTo>
                  <a:pt x="1000786" y="52527"/>
                  <a:pt x="1004850" y="43180"/>
                  <a:pt x="1011048" y="32919"/>
                </a:cubicBezTo>
                <a:cubicBezTo>
                  <a:pt x="1024357" y="10973"/>
                  <a:pt x="1030656" y="0"/>
                  <a:pt x="1029945" y="0"/>
                </a:cubicBez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07" name="任意多边形 306"/>
          <p:cNvSpPr/>
          <p:nvPr/>
        </p:nvSpPr>
        <p:spPr>
          <a:xfrm>
            <a:off x="5981700" y="3457795"/>
            <a:ext cx="301601" cy="495443"/>
          </a:xfrm>
          <a:custGeom>
            <a:avLst/>
            <a:gdLst>
              <a:gd name="connsiteX0" fmla="*/ 0 w 402135"/>
              <a:gd name="connsiteY0" fmla="*/ 385248 h 660591"/>
              <a:gd name="connsiteX1" fmla="*/ 32766 w 402135"/>
              <a:gd name="connsiteY1" fmla="*/ 388924 h 660591"/>
              <a:gd name="connsiteX2" fmla="*/ 200996 w 402135"/>
              <a:gd name="connsiteY2" fmla="*/ 397456 h 660591"/>
              <a:gd name="connsiteX3" fmla="*/ 314368 w 402135"/>
              <a:gd name="connsiteY3" fmla="*/ 419991 h 660591"/>
              <a:gd name="connsiteX4" fmla="*/ 370672 w 402135"/>
              <a:gd name="connsiteY4" fmla="*/ 449760 h 660591"/>
              <a:gd name="connsiteX5" fmla="*/ 399091 w 402135"/>
              <a:gd name="connsiteY5" fmla="*/ 488217 h 660591"/>
              <a:gd name="connsiteX6" fmla="*/ 402135 w 402135"/>
              <a:gd name="connsiteY6" fmla="*/ 501025 h 660591"/>
              <a:gd name="connsiteX7" fmla="*/ 396805 w 402135"/>
              <a:gd name="connsiteY7" fmla="*/ 514824 h 660591"/>
              <a:gd name="connsiteX8" fmla="*/ 394215 w 402135"/>
              <a:gd name="connsiteY8" fmla="*/ 525422 h 660591"/>
              <a:gd name="connsiteX9" fmla="*/ 389339 w 402135"/>
              <a:gd name="connsiteY9" fmla="*/ 526643 h 660591"/>
              <a:gd name="connsiteX10" fmla="*/ 388730 w 402135"/>
              <a:gd name="connsiteY10" fmla="*/ 527863 h 660591"/>
              <a:gd name="connsiteX11" fmla="*/ 387967 w 402135"/>
              <a:gd name="connsiteY11" fmla="*/ 534419 h 660591"/>
              <a:gd name="connsiteX12" fmla="*/ 384463 w 402135"/>
              <a:gd name="connsiteY12" fmla="*/ 538231 h 660591"/>
              <a:gd name="connsiteX13" fmla="*/ 375320 w 402135"/>
              <a:gd name="connsiteY13" fmla="*/ 542500 h 660591"/>
              <a:gd name="connsiteX14" fmla="*/ 368463 w 402135"/>
              <a:gd name="connsiteY14" fmla="*/ 550658 h 660591"/>
              <a:gd name="connsiteX15" fmla="*/ 362520 w 402135"/>
              <a:gd name="connsiteY15" fmla="*/ 556528 h 660591"/>
              <a:gd name="connsiteX16" fmla="*/ 346977 w 402135"/>
              <a:gd name="connsiteY16" fmla="*/ 565524 h 660591"/>
              <a:gd name="connsiteX17" fmla="*/ 324120 w 402135"/>
              <a:gd name="connsiteY17" fmla="*/ 575435 h 660591"/>
              <a:gd name="connsiteX18" fmla="*/ 323510 w 402135"/>
              <a:gd name="connsiteY18" fmla="*/ 576045 h 660591"/>
              <a:gd name="connsiteX19" fmla="*/ 324120 w 402135"/>
              <a:gd name="connsiteY19" fmla="*/ 582754 h 660591"/>
              <a:gd name="connsiteX20" fmla="*/ 310710 w 402135"/>
              <a:gd name="connsiteY20" fmla="*/ 586413 h 660591"/>
              <a:gd name="connsiteX21" fmla="*/ 304387 w 402135"/>
              <a:gd name="connsiteY21" fmla="*/ 590835 h 660591"/>
              <a:gd name="connsiteX22" fmla="*/ 300348 w 402135"/>
              <a:gd name="connsiteY22" fmla="*/ 594342 h 660591"/>
              <a:gd name="connsiteX23" fmla="*/ 292424 w 402135"/>
              <a:gd name="connsiteY23" fmla="*/ 596552 h 660591"/>
              <a:gd name="connsiteX24" fmla="*/ 280843 w 402135"/>
              <a:gd name="connsiteY24" fmla="*/ 601050 h 660591"/>
              <a:gd name="connsiteX25" fmla="*/ 273529 w 402135"/>
              <a:gd name="connsiteY25" fmla="*/ 605320 h 660591"/>
              <a:gd name="connsiteX26" fmla="*/ 270862 w 402135"/>
              <a:gd name="connsiteY26" fmla="*/ 604786 h 660591"/>
              <a:gd name="connsiteX27" fmla="*/ 266824 w 402135"/>
              <a:gd name="connsiteY27" fmla="*/ 604710 h 660591"/>
              <a:gd name="connsiteX28" fmla="*/ 265605 w 402135"/>
              <a:gd name="connsiteY28" fmla="*/ 607912 h 660591"/>
              <a:gd name="connsiteX29" fmla="*/ 264386 w 402135"/>
              <a:gd name="connsiteY29" fmla="*/ 610199 h 660591"/>
              <a:gd name="connsiteX30" fmla="*/ 250367 w 402135"/>
              <a:gd name="connsiteY30" fmla="*/ 613858 h 660591"/>
              <a:gd name="connsiteX31" fmla="*/ 238786 w 402135"/>
              <a:gd name="connsiteY31" fmla="*/ 616984 h 660591"/>
              <a:gd name="connsiteX32" fmla="*/ 227205 w 402135"/>
              <a:gd name="connsiteY32" fmla="*/ 622397 h 660591"/>
              <a:gd name="connsiteX33" fmla="*/ 217453 w 402135"/>
              <a:gd name="connsiteY33" fmla="*/ 622397 h 660591"/>
              <a:gd name="connsiteX34" fmla="*/ 216234 w 402135"/>
              <a:gd name="connsiteY34" fmla="*/ 625446 h 660591"/>
              <a:gd name="connsiteX35" fmla="*/ 215015 w 402135"/>
              <a:gd name="connsiteY35" fmla="*/ 626056 h 660591"/>
              <a:gd name="connsiteX36" fmla="*/ 207091 w 402135"/>
              <a:gd name="connsiteY36" fmla="*/ 624227 h 660591"/>
              <a:gd name="connsiteX37" fmla="*/ 201148 w 402135"/>
              <a:gd name="connsiteY37" fmla="*/ 625523 h 660591"/>
              <a:gd name="connsiteX38" fmla="*/ 188805 w 402135"/>
              <a:gd name="connsiteY38" fmla="*/ 629106 h 660591"/>
              <a:gd name="connsiteX39" fmla="*/ 177681 w 402135"/>
              <a:gd name="connsiteY39" fmla="*/ 632003 h 660591"/>
              <a:gd name="connsiteX40" fmla="*/ 171129 w 402135"/>
              <a:gd name="connsiteY40" fmla="*/ 632155 h 660591"/>
              <a:gd name="connsiteX41" fmla="*/ 166862 w 402135"/>
              <a:gd name="connsiteY41" fmla="*/ 628496 h 660591"/>
              <a:gd name="connsiteX42" fmla="*/ 164500 w 402135"/>
              <a:gd name="connsiteY42" fmla="*/ 629487 h 660591"/>
              <a:gd name="connsiteX43" fmla="*/ 158938 w 402135"/>
              <a:gd name="connsiteY43" fmla="*/ 632765 h 660591"/>
              <a:gd name="connsiteX44" fmla="*/ 153148 w 402135"/>
              <a:gd name="connsiteY44" fmla="*/ 636213 h 660591"/>
              <a:gd name="connsiteX45" fmla="*/ 149186 w 402135"/>
              <a:gd name="connsiteY45" fmla="*/ 636956 h 660591"/>
              <a:gd name="connsiteX46" fmla="*/ 147357 w 402135"/>
              <a:gd name="connsiteY46" fmla="*/ 635759 h 660591"/>
              <a:gd name="connsiteX47" fmla="*/ 147967 w 402135"/>
              <a:gd name="connsiteY47" fmla="*/ 632765 h 660591"/>
              <a:gd name="connsiteX48" fmla="*/ 153453 w 402135"/>
              <a:gd name="connsiteY48" fmla="*/ 632765 h 660591"/>
              <a:gd name="connsiteX49" fmla="*/ 154672 w 402135"/>
              <a:gd name="connsiteY49" fmla="*/ 631545 h 660591"/>
              <a:gd name="connsiteX50" fmla="*/ 152843 w 402135"/>
              <a:gd name="connsiteY50" fmla="*/ 629106 h 660591"/>
              <a:gd name="connsiteX51" fmla="*/ 140195 w 402135"/>
              <a:gd name="connsiteY51" fmla="*/ 631384 h 660591"/>
              <a:gd name="connsiteX52" fmla="*/ 119319 w 402135"/>
              <a:gd name="connsiteY52" fmla="*/ 638180 h 660591"/>
              <a:gd name="connsiteX53" fmla="*/ 101034 w 402135"/>
              <a:gd name="connsiteY53" fmla="*/ 641851 h 660591"/>
              <a:gd name="connsiteX54" fmla="*/ 88233 w 402135"/>
              <a:gd name="connsiteY54" fmla="*/ 649194 h 660591"/>
              <a:gd name="connsiteX55" fmla="*/ 86710 w 402135"/>
              <a:gd name="connsiteY55" fmla="*/ 648277 h 660591"/>
              <a:gd name="connsiteX56" fmla="*/ 83357 w 402135"/>
              <a:gd name="connsiteY56" fmla="*/ 645523 h 660591"/>
              <a:gd name="connsiteX57" fmla="*/ 78481 w 402135"/>
              <a:gd name="connsiteY57" fmla="*/ 641851 h 660591"/>
              <a:gd name="connsiteX58" fmla="*/ 76271 w 402135"/>
              <a:gd name="connsiteY58" fmla="*/ 642693 h 660591"/>
              <a:gd name="connsiteX59" fmla="*/ 73605 w 402135"/>
              <a:gd name="connsiteY59" fmla="*/ 644911 h 660591"/>
              <a:gd name="connsiteX60" fmla="*/ 69338 w 402135"/>
              <a:gd name="connsiteY60" fmla="*/ 649194 h 660591"/>
              <a:gd name="connsiteX61" fmla="*/ 37795 w 402135"/>
              <a:gd name="connsiteY61" fmla="*/ 652396 h 660591"/>
              <a:gd name="connsiteX62" fmla="*/ 0 w 402135"/>
              <a:gd name="connsiteY62" fmla="*/ 660591 h 660591"/>
              <a:gd name="connsiteX63" fmla="*/ 0 w 402135"/>
              <a:gd name="connsiteY63" fmla="*/ 638755 h 660591"/>
              <a:gd name="connsiteX64" fmla="*/ 12652 w 402135"/>
              <a:gd name="connsiteY64" fmla="*/ 634561 h 660591"/>
              <a:gd name="connsiteX65" fmla="*/ 23624 w 402135"/>
              <a:gd name="connsiteY65" fmla="*/ 626666 h 660591"/>
              <a:gd name="connsiteX66" fmla="*/ 24233 w 402135"/>
              <a:gd name="connsiteY66" fmla="*/ 626666 h 660591"/>
              <a:gd name="connsiteX67" fmla="*/ 35205 w 402135"/>
              <a:gd name="connsiteY67" fmla="*/ 626666 h 660591"/>
              <a:gd name="connsiteX68" fmla="*/ 37033 w 402135"/>
              <a:gd name="connsiteY68" fmla="*/ 620567 h 660591"/>
              <a:gd name="connsiteX69" fmla="*/ 49224 w 402135"/>
              <a:gd name="connsiteY69" fmla="*/ 620567 h 660591"/>
              <a:gd name="connsiteX70" fmla="*/ 150405 w 402135"/>
              <a:gd name="connsiteY70" fmla="*/ 580314 h 660591"/>
              <a:gd name="connsiteX71" fmla="*/ 160005 w 402135"/>
              <a:gd name="connsiteY71" fmla="*/ 573605 h 660591"/>
              <a:gd name="connsiteX72" fmla="*/ 176005 w 402135"/>
              <a:gd name="connsiteY72" fmla="*/ 563237 h 660591"/>
              <a:gd name="connsiteX73" fmla="*/ 195357 w 402135"/>
              <a:gd name="connsiteY73" fmla="*/ 553555 h 660591"/>
              <a:gd name="connsiteX74" fmla="*/ 222939 w 402135"/>
              <a:gd name="connsiteY74" fmla="*/ 540671 h 660591"/>
              <a:gd name="connsiteX75" fmla="*/ 248158 w 402135"/>
              <a:gd name="connsiteY75" fmla="*/ 526567 h 660591"/>
              <a:gd name="connsiteX76" fmla="*/ 267434 w 402135"/>
              <a:gd name="connsiteY76" fmla="*/ 513835 h 660591"/>
              <a:gd name="connsiteX77" fmla="*/ 292424 w 402135"/>
              <a:gd name="connsiteY77" fmla="*/ 490049 h 660591"/>
              <a:gd name="connsiteX78" fmla="*/ 283891 w 402135"/>
              <a:gd name="connsiteY78" fmla="*/ 484560 h 660591"/>
              <a:gd name="connsiteX79" fmla="*/ 278710 w 402135"/>
              <a:gd name="connsiteY79" fmla="*/ 485094 h 660591"/>
              <a:gd name="connsiteX80" fmla="*/ 271700 w 402135"/>
              <a:gd name="connsiteY80" fmla="*/ 485170 h 660591"/>
              <a:gd name="connsiteX81" fmla="*/ 257072 w 402135"/>
              <a:gd name="connsiteY81" fmla="*/ 481510 h 660591"/>
              <a:gd name="connsiteX82" fmla="*/ 250291 w 402135"/>
              <a:gd name="connsiteY82" fmla="*/ 481587 h 660591"/>
              <a:gd name="connsiteX83" fmla="*/ 219281 w 402135"/>
              <a:gd name="connsiteY83" fmla="*/ 480291 h 660591"/>
              <a:gd name="connsiteX84" fmla="*/ 197034 w 402135"/>
              <a:gd name="connsiteY84" fmla="*/ 479833 h 660591"/>
              <a:gd name="connsiteX85" fmla="*/ 165643 w 402135"/>
              <a:gd name="connsiteY85" fmla="*/ 478460 h 660591"/>
              <a:gd name="connsiteX86" fmla="*/ 147510 w 402135"/>
              <a:gd name="connsiteY86" fmla="*/ 476557 h 660591"/>
              <a:gd name="connsiteX87" fmla="*/ 143091 w 402135"/>
              <a:gd name="connsiteY87" fmla="*/ 476024 h 660591"/>
              <a:gd name="connsiteX88" fmla="*/ 133186 w 402135"/>
              <a:gd name="connsiteY88" fmla="*/ 476557 h 660591"/>
              <a:gd name="connsiteX89" fmla="*/ 120538 w 402135"/>
              <a:gd name="connsiteY89" fmla="*/ 478460 h 660591"/>
              <a:gd name="connsiteX90" fmla="*/ 96767 w 402135"/>
              <a:gd name="connsiteY90" fmla="*/ 479681 h 660591"/>
              <a:gd name="connsiteX91" fmla="*/ 54100 w 402135"/>
              <a:gd name="connsiteY91" fmla="*/ 478460 h 660591"/>
              <a:gd name="connsiteX92" fmla="*/ 40690 w 402135"/>
              <a:gd name="connsiteY92" fmla="*/ 476633 h 660591"/>
              <a:gd name="connsiteX93" fmla="*/ 28500 w 402135"/>
              <a:gd name="connsiteY93" fmla="*/ 475415 h 660591"/>
              <a:gd name="connsiteX94" fmla="*/ 13871 w 402135"/>
              <a:gd name="connsiteY94" fmla="*/ 479071 h 660591"/>
              <a:gd name="connsiteX95" fmla="*/ 12043 w 402135"/>
              <a:gd name="connsiteY95" fmla="*/ 477242 h 660591"/>
              <a:gd name="connsiteX96" fmla="*/ 9148 w 402135"/>
              <a:gd name="connsiteY96" fmla="*/ 477699 h 660591"/>
              <a:gd name="connsiteX97" fmla="*/ 5338 w 402135"/>
              <a:gd name="connsiteY97" fmla="*/ 477242 h 660591"/>
              <a:gd name="connsiteX98" fmla="*/ 0 w 402135"/>
              <a:gd name="connsiteY98" fmla="*/ 475464 h 660591"/>
              <a:gd name="connsiteX99" fmla="*/ 263756 w 402135"/>
              <a:gd name="connsiteY99" fmla="*/ 135332 h 660591"/>
              <a:gd name="connsiteX100" fmla="*/ 260099 w 402135"/>
              <a:gd name="connsiteY100" fmla="*/ 137160 h 660591"/>
              <a:gd name="connsiteX101" fmla="*/ 260099 w 402135"/>
              <a:gd name="connsiteY101" fmla="*/ 138380 h 660591"/>
              <a:gd name="connsiteX102" fmla="*/ 261089 w 402135"/>
              <a:gd name="connsiteY102" fmla="*/ 140361 h 660591"/>
              <a:gd name="connsiteX103" fmla="*/ 262537 w 402135"/>
              <a:gd name="connsiteY103" fmla="*/ 141428 h 660591"/>
              <a:gd name="connsiteX104" fmla="*/ 264366 w 402135"/>
              <a:gd name="connsiteY104" fmla="*/ 141428 h 660591"/>
              <a:gd name="connsiteX105" fmla="*/ 266195 w 402135"/>
              <a:gd name="connsiteY105" fmla="*/ 137770 h 660591"/>
              <a:gd name="connsiteX106" fmla="*/ 227790 w 402135"/>
              <a:gd name="connsiteY106" fmla="*/ 93879 h 660591"/>
              <a:gd name="connsiteX107" fmla="*/ 225199 w 402135"/>
              <a:gd name="connsiteY107" fmla="*/ 93955 h 660591"/>
              <a:gd name="connsiteX108" fmla="*/ 223523 w 402135"/>
              <a:gd name="connsiteY108" fmla="*/ 96317 h 660591"/>
              <a:gd name="connsiteX109" fmla="*/ 223371 w 402135"/>
              <a:gd name="connsiteY109" fmla="*/ 97689 h 660591"/>
              <a:gd name="connsiteX110" fmla="*/ 224132 w 402135"/>
              <a:gd name="connsiteY110" fmla="*/ 99975 h 660591"/>
              <a:gd name="connsiteX111" fmla="*/ 225961 w 402135"/>
              <a:gd name="connsiteY111" fmla="*/ 100584 h 660591"/>
              <a:gd name="connsiteX112" fmla="*/ 230229 w 402135"/>
              <a:gd name="connsiteY112" fmla="*/ 96927 h 660591"/>
              <a:gd name="connsiteX113" fmla="*/ 229695 w 402135"/>
              <a:gd name="connsiteY113" fmla="*/ 94946 h 660591"/>
              <a:gd name="connsiteX114" fmla="*/ 227790 w 402135"/>
              <a:gd name="connsiteY114" fmla="*/ 93879 h 660591"/>
              <a:gd name="connsiteX115" fmla="*/ 218672 w 402135"/>
              <a:gd name="connsiteY115" fmla="*/ 0 h 660591"/>
              <a:gd name="connsiteX116" fmla="*/ 223396 w 402135"/>
              <a:gd name="connsiteY116" fmla="*/ 458 h 660591"/>
              <a:gd name="connsiteX117" fmla="*/ 232691 w 402135"/>
              <a:gd name="connsiteY117" fmla="*/ 1829 h 660591"/>
              <a:gd name="connsiteX118" fmla="*/ 262558 w 402135"/>
              <a:gd name="connsiteY118" fmla="*/ 14021 h 660591"/>
              <a:gd name="connsiteX119" fmla="*/ 282672 w 402135"/>
              <a:gd name="connsiteY119" fmla="*/ 42672 h 660591"/>
              <a:gd name="connsiteX120" fmla="*/ 300958 w 402135"/>
              <a:gd name="connsiteY120" fmla="*/ 72543 h 660591"/>
              <a:gd name="connsiteX121" fmla="*/ 308653 w 402135"/>
              <a:gd name="connsiteY121" fmla="*/ 91668 h 660591"/>
              <a:gd name="connsiteX122" fmla="*/ 313148 w 402135"/>
              <a:gd name="connsiteY122" fmla="*/ 106670 h 660591"/>
              <a:gd name="connsiteX123" fmla="*/ 318101 w 402135"/>
              <a:gd name="connsiteY123" fmla="*/ 134669 h 660591"/>
              <a:gd name="connsiteX124" fmla="*/ 319853 w 402135"/>
              <a:gd name="connsiteY124" fmla="*/ 159035 h 660591"/>
              <a:gd name="connsiteX125" fmla="*/ 316653 w 402135"/>
              <a:gd name="connsiteY125" fmla="*/ 176337 h 660591"/>
              <a:gd name="connsiteX126" fmla="*/ 307053 w 402135"/>
              <a:gd name="connsiteY126" fmla="*/ 182206 h 660591"/>
              <a:gd name="connsiteX127" fmla="*/ 293034 w 402135"/>
              <a:gd name="connsiteY127" fmla="*/ 174889 h 660591"/>
              <a:gd name="connsiteX128" fmla="*/ 280843 w 402135"/>
              <a:gd name="connsiteY128" fmla="*/ 163913 h 660591"/>
              <a:gd name="connsiteX129" fmla="*/ 227815 w 402135"/>
              <a:gd name="connsiteY129" fmla="*/ 147447 h 660591"/>
              <a:gd name="connsiteX130" fmla="*/ 141871 w 402135"/>
              <a:gd name="connsiteY130" fmla="*/ 173669 h 660591"/>
              <a:gd name="connsiteX131" fmla="*/ 118100 w 402135"/>
              <a:gd name="connsiteY131" fmla="*/ 184036 h 660591"/>
              <a:gd name="connsiteX132" fmla="*/ 75890 w 402135"/>
              <a:gd name="connsiteY132" fmla="*/ 203778 h 660591"/>
              <a:gd name="connsiteX133" fmla="*/ 41909 w 402135"/>
              <a:gd name="connsiteY133" fmla="*/ 223062 h 660591"/>
              <a:gd name="connsiteX134" fmla="*/ 37795 w 402135"/>
              <a:gd name="connsiteY134" fmla="*/ 226645 h 660591"/>
              <a:gd name="connsiteX135" fmla="*/ 29109 w 402135"/>
              <a:gd name="connsiteY135" fmla="*/ 233428 h 660591"/>
              <a:gd name="connsiteX136" fmla="*/ 20576 w 402135"/>
              <a:gd name="connsiteY136" fmla="*/ 236477 h 660591"/>
              <a:gd name="connsiteX137" fmla="*/ 12652 w 402135"/>
              <a:gd name="connsiteY137" fmla="*/ 244405 h 660591"/>
              <a:gd name="connsiteX138" fmla="*/ 0 w 402135"/>
              <a:gd name="connsiteY138" fmla="*/ 247857 h 660591"/>
              <a:gd name="connsiteX139" fmla="*/ 0 w 402135"/>
              <a:gd name="connsiteY139" fmla="*/ 104324 h 660591"/>
              <a:gd name="connsiteX140" fmla="*/ 26062 w 402135"/>
              <a:gd name="connsiteY140" fmla="*/ 90831 h 660591"/>
              <a:gd name="connsiteX141" fmla="*/ 37643 w 402135"/>
              <a:gd name="connsiteY141" fmla="*/ 86564 h 660591"/>
              <a:gd name="connsiteX142" fmla="*/ 40690 w 402135"/>
              <a:gd name="connsiteY142" fmla="*/ 83897 h 660591"/>
              <a:gd name="connsiteX143" fmla="*/ 43738 w 402135"/>
              <a:gd name="connsiteY143" fmla="*/ 81687 h 660591"/>
              <a:gd name="connsiteX144" fmla="*/ 202824 w 402135"/>
              <a:gd name="connsiteY144" fmla="*/ 12802 h 66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02135" h="660591">
                <a:moveTo>
                  <a:pt x="0" y="385248"/>
                </a:moveTo>
                <a:lnTo>
                  <a:pt x="32766" y="388924"/>
                </a:lnTo>
                <a:lnTo>
                  <a:pt x="200996" y="397456"/>
                </a:lnTo>
                <a:cubicBezTo>
                  <a:pt x="239396" y="399182"/>
                  <a:pt x="277186" y="406694"/>
                  <a:pt x="314368" y="419991"/>
                </a:cubicBezTo>
                <a:cubicBezTo>
                  <a:pt x="337821" y="428505"/>
                  <a:pt x="356590" y="438428"/>
                  <a:pt x="370672" y="449760"/>
                </a:cubicBezTo>
                <a:cubicBezTo>
                  <a:pt x="384755" y="461092"/>
                  <a:pt x="394228" y="473911"/>
                  <a:pt x="399091" y="488217"/>
                </a:cubicBezTo>
                <a:cubicBezTo>
                  <a:pt x="401021" y="494926"/>
                  <a:pt x="402035" y="499196"/>
                  <a:pt x="402135" y="501025"/>
                </a:cubicBezTo>
                <a:cubicBezTo>
                  <a:pt x="399979" y="506197"/>
                  <a:pt x="398202" y="510796"/>
                  <a:pt x="396805" y="514824"/>
                </a:cubicBezTo>
                <a:cubicBezTo>
                  <a:pt x="395409" y="518852"/>
                  <a:pt x="394545" y="522385"/>
                  <a:pt x="394215" y="525422"/>
                </a:cubicBezTo>
                <a:lnTo>
                  <a:pt x="389339" y="526643"/>
                </a:lnTo>
                <a:lnTo>
                  <a:pt x="388730" y="527863"/>
                </a:lnTo>
                <a:cubicBezTo>
                  <a:pt x="389009" y="530582"/>
                  <a:pt x="388755" y="532767"/>
                  <a:pt x="387967" y="534419"/>
                </a:cubicBezTo>
                <a:cubicBezTo>
                  <a:pt x="387180" y="536071"/>
                  <a:pt x="386012" y="537342"/>
                  <a:pt x="384463" y="538231"/>
                </a:cubicBezTo>
                <a:lnTo>
                  <a:pt x="375320" y="542500"/>
                </a:lnTo>
                <a:cubicBezTo>
                  <a:pt x="372882" y="545562"/>
                  <a:pt x="370596" y="548282"/>
                  <a:pt x="368463" y="550658"/>
                </a:cubicBezTo>
                <a:cubicBezTo>
                  <a:pt x="366329" y="553034"/>
                  <a:pt x="364349" y="554990"/>
                  <a:pt x="362520" y="556528"/>
                </a:cubicBezTo>
                <a:cubicBezTo>
                  <a:pt x="358558" y="559298"/>
                  <a:pt x="353377" y="562297"/>
                  <a:pt x="346977" y="565524"/>
                </a:cubicBezTo>
                <a:cubicBezTo>
                  <a:pt x="340577" y="568751"/>
                  <a:pt x="332958" y="572055"/>
                  <a:pt x="324120" y="575435"/>
                </a:cubicBezTo>
                <a:lnTo>
                  <a:pt x="323510" y="576045"/>
                </a:lnTo>
                <a:lnTo>
                  <a:pt x="324120" y="582754"/>
                </a:lnTo>
                <a:lnTo>
                  <a:pt x="310710" y="586413"/>
                </a:lnTo>
                <a:cubicBezTo>
                  <a:pt x="308259" y="587963"/>
                  <a:pt x="306152" y="589437"/>
                  <a:pt x="304387" y="590835"/>
                </a:cubicBezTo>
                <a:cubicBezTo>
                  <a:pt x="302621" y="592232"/>
                  <a:pt x="301275" y="593401"/>
                  <a:pt x="300348" y="594342"/>
                </a:cubicBezTo>
                <a:cubicBezTo>
                  <a:pt x="298240" y="594659"/>
                  <a:pt x="295599" y="595396"/>
                  <a:pt x="292424" y="596552"/>
                </a:cubicBezTo>
                <a:cubicBezTo>
                  <a:pt x="289250" y="597709"/>
                  <a:pt x="285389" y="599208"/>
                  <a:pt x="280843" y="601050"/>
                </a:cubicBezTo>
                <a:lnTo>
                  <a:pt x="273529" y="605320"/>
                </a:lnTo>
                <a:cubicBezTo>
                  <a:pt x="272907" y="605027"/>
                  <a:pt x="272018" y="604850"/>
                  <a:pt x="270862" y="604786"/>
                </a:cubicBezTo>
                <a:cubicBezTo>
                  <a:pt x="269707" y="604723"/>
                  <a:pt x="268361" y="604697"/>
                  <a:pt x="266824" y="604710"/>
                </a:cubicBezTo>
                <a:cubicBezTo>
                  <a:pt x="266494" y="605930"/>
                  <a:pt x="266088" y="606997"/>
                  <a:pt x="265605" y="607912"/>
                </a:cubicBezTo>
                <a:cubicBezTo>
                  <a:pt x="265123" y="608827"/>
                  <a:pt x="264716" y="609589"/>
                  <a:pt x="264386" y="610199"/>
                </a:cubicBezTo>
                <a:cubicBezTo>
                  <a:pt x="261847" y="612029"/>
                  <a:pt x="257173" y="613248"/>
                  <a:pt x="250367" y="613858"/>
                </a:cubicBezTo>
                <a:cubicBezTo>
                  <a:pt x="246431" y="614481"/>
                  <a:pt x="242571" y="615523"/>
                  <a:pt x="238786" y="616984"/>
                </a:cubicBezTo>
                <a:cubicBezTo>
                  <a:pt x="235002" y="618445"/>
                  <a:pt x="231142" y="620250"/>
                  <a:pt x="227205" y="622397"/>
                </a:cubicBezTo>
                <a:cubicBezTo>
                  <a:pt x="224869" y="621787"/>
                  <a:pt x="221618" y="621787"/>
                  <a:pt x="217453" y="622397"/>
                </a:cubicBezTo>
                <a:lnTo>
                  <a:pt x="216234" y="625446"/>
                </a:lnTo>
                <a:lnTo>
                  <a:pt x="215015" y="626056"/>
                </a:lnTo>
                <a:cubicBezTo>
                  <a:pt x="212678" y="624836"/>
                  <a:pt x="210037" y="624227"/>
                  <a:pt x="207091" y="624227"/>
                </a:cubicBezTo>
                <a:cubicBezTo>
                  <a:pt x="206177" y="624239"/>
                  <a:pt x="204196" y="624671"/>
                  <a:pt x="201148" y="625523"/>
                </a:cubicBezTo>
                <a:cubicBezTo>
                  <a:pt x="198100" y="626374"/>
                  <a:pt x="193986" y="627568"/>
                  <a:pt x="188805" y="629106"/>
                </a:cubicBezTo>
                <a:cubicBezTo>
                  <a:pt x="184259" y="630605"/>
                  <a:pt x="180551" y="631571"/>
                  <a:pt x="177681" y="632003"/>
                </a:cubicBezTo>
                <a:cubicBezTo>
                  <a:pt x="174811" y="632435"/>
                  <a:pt x="172627" y="632486"/>
                  <a:pt x="171129" y="632155"/>
                </a:cubicBezTo>
                <a:cubicBezTo>
                  <a:pt x="170621" y="631545"/>
                  <a:pt x="169199" y="630325"/>
                  <a:pt x="166862" y="628496"/>
                </a:cubicBezTo>
                <a:cubicBezTo>
                  <a:pt x="166570" y="628483"/>
                  <a:pt x="165783" y="628814"/>
                  <a:pt x="164500" y="629487"/>
                </a:cubicBezTo>
                <a:cubicBezTo>
                  <a:pt x="163218" y="630160"/>
                  <a:pt x="161364" y="631253"/>
                  <a:pt x="158938" y="632765"/>
                </a:cubicBezTo>
                <a:cubicBezTo>
                  <a:pt x="156780" y="634288"/>
                  <a:pt x="154849" y="635437"/>
                  <a:pt x="153148" y="636213"/>
                </a:cubicBezTo>
                <a:cubicBezTo>
                  <a:pt x="151446" y="636989"/>
                  <a:pt x="150126" y="637236"/>
                  <a:pt x="149186" y="636956"/>
                </a:cubicBezTo>
                <a:lnTo>
                  <a:pt x="147357" y="635759"/>
                </a:lnTo>
                <a:lnTo>
                  <a:pt x="147967" y="632765"/>
                </a:lnTo>
                <a:lnTo>
                  <a:pt x="153453" y="632765"/>
                </a:lnTo>
                <a:lnTo>
                  <a:pt x="154672" y="631545"/>
                </a:lnTo>
                <a:lnTo>
                  <a:pt x="152843" y="629106"/>
                </a:lnTo>
                <a:cubicBezTo>
                  <a:pt x="150075" y="629107"/>
                  <a:pt x="145859" y="629867"/>
                  <a:pt x="140195" y="631384"/>
                </a:cubicBezTo>
                <a:cubicBezTo>
                  <a:pt x="134532" y="632901"/>
                  <a:pt x="127573" y="635166"/>
                  <a:pt x="119319" y="638180"/>
                </a:cubicBezTo>
                <a:lnTo>
                  <a:pt x="101034" y="641851"/>
                </a:lnTo>
                <a:lnTo>
                  <a:pt x="88233" y="649194"/>
                </a:lnTo>
                <a:cubicBezTo>
                  <a:pt x="87954" y="649194"/>
                  <a:pt x="87446" y="648888"/>
                  <a:pt x="86710" y="648277"/>
                </a:cubicBezTo>
                <a:cubicBezTo>
                  <a:pt x="85973" y="647665"/>
                  <a:pt x="84855" y="646747"/>
                  <a:pt x="83357" y="645523"/>
                </a:cubicBezTo>
                <a:cubicBezTo>
                  <a:pt x="80818" y="643075"/>
                  <a:pt x="79192" y="641851"/>
                  <a:pt x="78481" y="641851"/>
                </a:cubicBezTo>
                <a:cubicBezTo>
                  <a:pt x="77859" y="641864"/>
                  <a:pt x="77122" y="642145"/>
                  <a:pt x="76271" y="642693"/>
                </a:cubicBezTo>
                <a:cubicBezTo>
                  <a:pt x="75421" y="643241"/>
                  <a:pt x="74532" y="643980"/>
                  <a:pt x="73605" y="644911"/>
                </a:cubicBezTo>
                <a:lnTo>
                  <a:pt x="69338" y="649194"/>
                </a:lnTo>
                <a:cubicBezTo>
                  <a:pt x="62329" y="648896"/>
                  <a:pt x="51814" y="649963"/>
                  <a:pt x="37795" y="652396"/>
                </a:cubicBezTo>
                <a:lnTo>
                  <a:pt x="0" y="660591"/>
                </a:lnTo>
                <a:lnTo>
                  <a:pt x="0" y="638755"/>
                </a:lnTo>
                <a:lnTo>
                  <a:pt x="12652" y="634561"/>
                </a:lnTo>
                <a:cubicBezTo>
                  <a:pt x="15700" y="631641"/>
                  <a:pt x="19357" y="629010"/>
                  <a:pt x="23624" y="626666"/>
                </a:cubicBezTo>
                <a:lnTo>
                  <a:pt x="24233" y="626666"/>
                </a:lnTo>
                <a:cubicBezTo>
                  <a:pt x="26671" y="627276"/>
                  <a:pt x="30329" y="627276"/>
                  <a:pt x="35205" y="626666"/>
                </a:cubicBezTo>
                <a:lnTo>
                  <a:pt x="37033" y="620567"/>
                </a:lnTo>
                <a:cubicBezTo>
                  <a:pt x="40182" y="621177"/>
                  <a:pt x="44246" y="621177"/>
                  <a:pt x="49224" y="620567"/>
                </a:cubicBezTo>
                <a:lnTo>
                  <a:pt x="150405" y="580314"/>
                </a:lnTo>
                <a:cubicBezTo>
                  <a:pt x="152538" y="578764"/>
                  <a:pt x="155738" y="576527"/>
                  <a:pt x="160005" y="573605"/>
                </a:cubicBezTo>
                <a:cubicBezTo>
                  <a:pt x="164272" y="570683"/>
                  <a:pt x="169605" y="567227"/>
                  <a:pt x="176005" y="563237"/>
                </a:cubicBezTo>
                <a:cubicBezTo>
                  <a:pt x="181161" y="560505"/>
                  <a:pt x="187611" y="557278"/>
                  <a:pt x="195357" y="553555"/>
                </a:cubicBezTo>
                <a:cubicBezTo>
                  <a:pt x="203104" y="549832"/>
                  <a:pt x="212297" y="545537"/>
                  <a:pt x="222939" y="540671"/>
                </a:cubicBezTo>
                <a:cubicBezTo>
                  <a:pt x="232373" y="535779"/>
                  <a:pt x="240780" y="531077"/>
                  <a:pt x="248158" y="526567"/>
                </a:cubicBezTo>
                <a:cubicBezTo>
                  <a:pt x="255535" y="522056"/>
                  <a:pt x="261961" y="517812"/>
                  <a:pt x="267434" y="513835"/>
                </a:cubicBezTo>
                <a:cubicBezTo>
                  <a:pt x="283993" y="501027"/>
                  <a:pt x="292323" y="493099"/>
                  <a:pt x="292424" y="490049"/>
                </a:cubicBezTo>
                <a:cubicBezTo>
                  <a:pt x="292323" y="487000"/>
                  <a:pt x="289478" y="485170"/>
                  <a:pt x="283891" y="484560"/>
                </a:cubicBezTo>
                <a:cubicBezTo>
                  <a:pt x="282393" y="484852"/>
                  <a:pt x="280666" y="485030"/>
                  <a:pt x="278710" y="485094"/>
                </a:cubicBezTo>
                <a:cubicBezTo>
                  <a:pt x="276754" y="485157"/>
                  <a:pt x="274418" y="485183"/>
                  <a:pt x="271700" y="485170"/>
                </a:cubicBezTo>
                <a:lnTo>
                  <a:pt x="257072" y="481510"/>
                </a:lnTo>
                <a:cubicBezTo>
                  <a:pt x="258888" y="481803"/>
                  <a:pt x="256627" y="481828"/>
                  <a:pt x="250291" y="481587"/>
                </a:cubicBezTo>
                <a:cubicBezTo>
                  <a:pt x="243954" y="481345"/>
                  <a:pt x="233618" y="480913"/>
                  <a:pt x="219281" y="480291"/>
                </a:cubicBezTo>
                <a:cubicBezTo>
                  <a:pt x="213466" y="480291"/>
                  <a:pt x="206049" y="480138"/>
                  <a:pt x="197034" y="479833"/>
                </a:cubicBezTo>
                <a:cubicBezTo>
                  <a:pt x="188018" y="479528"/>
                  <a:pt x="177554" y="479070"/>
                  <a:pt x="165643" y="478460"/>
                </a:cubicBezTo>
                <a:cubicBezTo>
                  <a:pt x="157389" y="477559"/>
                  <a:pt x="151345" y="476925"/>
                  <a:pt x="147510" y="476557"/>
                </a:cubicBezTo>
                <a:cubicBezTo>
                  <a:pt x="143675" y="476189"/>
                  <a:pt x="142202" y="476011"/>
                  <a:pt x="143091" y="476024"/>
                </a:cubicBezTo>
                <a:cubicBezTo>
                  <a:pt x="140322" y="476011"/>
                  <a:pt x="137021" y="476189"/>
                  <a:pt x="133186" y="476557"/>
                </a:cubicBezTo>
                <a:cubicBezTo>
                  <a:pt x="129351" y="476925"/>
                  <a:pt x="125135" y="477559"/>
                  <a:pt x="120538" y="478460"/>
                </a:cubicBezTo>
                <a:cubicBezTo>
                  <a:pt x="108957" y="479782"/>
                  <a:pt x="101034" y="480189"/>
                  <a:pt x="96767" y="479681"/>
                </a:cubicBezTo>
                <a:cubicBezTo>
                  <a:pt x="70659" y="478359"/>
                  <a:pt x="56437" y="477952"/>
                  <a:pt x="54100" y="478460"/>
                </a:cubicBezTo>
                <a:cubicBezTo>
                  <a:pt x="51764" y="478460"/>
                  <a:pt x="47294" y="477851"/>
                  <a:pt x="40690" y="476633"/>
                </a:cubicBezTo>
                <a:lnTo>
                  <a:pt x="28500" y="475415"/>
                </a:lnTo>
                <a:cubicBezTo>
                  <a:pt x="23014" y="475415"/>
                  <a:pt x="18138" y="476633"/>
                  <a:pt x="13871" y="479071"/>
                </a:cubicBezTo>
                <a:lnTo>
                  <a:pt x="12043" y="477242"/>
                </a:lnTo>
                <a:cubicBezTo>
                  <a:pt x="11154" y="477547"/>
                  <a:pt x="10189" y="477699"/>
                  <a:pt x="9148" y="477699"/>
                </a:cubicBezTo>
                <a:cubicBezTo>
                  <a:pt x="8106" y="477699"/>
                  <a:pt x="6836" y="477547"/>
                  <a:pt x="5338" y="477242"/>
                </a:cubicBezTo>
                <a:lnTo>
                  <a:pt x="0" y="475464"/>
                </a:lnTo>
                <a:close/>
                <a:moveTo>
                  <a:pt x="263756" y="135332"/>
                </a:moveTo>
                <a:lnTo>
                  <a:pt x="260099" y="137160"/>
                </a:lnTo>
                <a:lnTo>
                  <a:pt x="260099" y="138380"/>
                </a:lnTo>
                <a:cubicBezTo>
                  <a:pt x="260391" y="139269"/>
                  <a:pt x="260721" y="139929"/>
                  <a:pt x="261089" y="140361"/>
                </a:cubicBezTo>
                <a:cubicBezTo>
                  <a:pt x="261458" y="140793"/>
                  <a:pt x="261941" y="141148"/>
                  <a:pt x="262537" y="141428"/>
                </a:cubicBezTo>
                <a:lnTo>
                  <a:pt x="264366" y="141428"/>
                </a:lnTo>
                <a:lnTo>
                  <a:pt x="266195" y="137770"/>
                </a:lnTo>
                <a:close/>
                <a:moveTo>
                  <a:pt x="227790" y="93879"/>
                </a:moveTo>
                <a:cubicBezTo>
                  <a:pt x="226850" y="93561"/>
                  <a:pt x="225987" y="93587"/>
                  <a:pt x="225199" y="93955"/>
                </a:cubicBezTo>
                <a:cubicBezTo>
                  <a:pt x="224412" y="94323"/>
                  <a:pt x="223853" y="95111"/>
                  <a:pt x="223523" y="96317"/>
                </a:cubicBezTo>
                <a:cubicBezTo>
                  <a:pt x="223243" y="96622"/>
                  <a:pt x="223193" y="97079"/>
                  <a:pt x="223371" y="97689"/>
                </a:cubicBezTo>
                <a:cubicBezTo>
                  <a:pt x="223548" y="98298"/>
                  <a:pt x="223802" y="99060"/>
                  <a:pt x="224132" y="99975"/>
                </a:cubicBezTo>
                <a:lnTo>
                  <a:pt x="225961" y="100584"/>
                </a:lnTo>
                <a:cubicBezTo>
                  <a:pt x="228908" y="99975"/>
                  <a:pt x="230330" y="98756"/>
                  <a:pt x="230229" y="96927"/>
                </a:cubicBezTo>
                <a:cubicBezTo>
                  <a:pt x="230241" y="96038"/>
                  <a:pt x="230063" y="95377"/>
                  <a:pt x="229695" y="94946"/>
                </a:cubicBezTo>
                <a:cubicBezTo>
                  <a:pt x="229327" y="94514"/>
                  <a:pt x="228692" y="94158"/>
                  <a:pt x="227790" y="93879"/>
                </a:cubicBezTo>
                <a:close/>
                <a:moveTo>
                  <a:pt x="218672" y="0"/>
                </a:moveTo>
                <a:cubicBezTo>
                  <a:pt x="219561" y="0"/>
                  <a:pt x="221135" y="153"/>
                  <a:pt x="223396" y="458"/>
                </a:cubicBezTo>
                <a:cubicBezTo>
                  <a:pt x="225656" y="762"/>
                  <a:pt x="228754" y="1220"/>
                  <a:pt x="232691" y="1829"/>
                </a:cubicBezTo>
                <a:cubicBezTo>
                  <a:pt x="247828" y="4979"/>
                  <a:pt x="257783" y="9043"/>
                  <a:pt x="262558" y="14021"/>
                </a:cubicBezTo>
                <a:cubicBezTo>
                  <a:pt x="266215" y="17780"/>
                  <a:pt x="272920" y="27331"/>
                  <a:pt x="282672" y="42672"/>
                </a:cubicBezTo>
                <a:cubicBezTo>
                  <a:pt x="293644" y="59640"/>
                  <a:pt x="299739" y="69596"/>
                  <a:pt x="300958" y="72543"/>
                </a:cubicBezTo>
                <a:cubicBezTo>
                  <a:pt x="304018" y="79566"/>
                  <a:pt x="306583" y="85941"/>
                  <a:pt x="308653" y="91668"/>
                </a:cubicBezTo>
                <a:cubicBezTo>
                  <a:pt x="310723" y="97394"/>
                  <a:pt x="312221" y="102395"/>
                  <a:pt x="313148" y="106670"/>
                </a:cubicBezTo>
                <a:cubicBezTo>
                  <a:pt x="315294" y="116687"/>
                  <a:pt x="316945" y="126020"/>
                  <a:pt x="318101" y="134669"/>
                </a:cubicBezTo>
                <a:cubicBezTo>
                  <a:pt x="319256" y="143319"/>
                  <a:pt x="319840" y="151441"/>
                  <a:pt x="319853" y="159035"/>
                </a:cubicBezTo>
                <a:cubicBezTo>
                  <a:pt x="319853" y="166670"/>
                  <a:pt x="318786" y="172437"/>
                  <a:pt x="316653" y="176337"/>
                </a:cubicBezTo>
                <a:cubicBezTo>
                  <a:pt x="314520" y="180237"/>
                  <a:pt x="311320" y="182194"/>
                  <a:pt x="307053" y="182206"/>
                </a:cubicBezTo>
                <a:cubicBezTo>
                  <a:pt x="303294" y="182206"/>
                  <a:pt x="298621" y="179767"/>
                  <a:pt x="293034" y="174889"/>
                </a:cubicBezTo>
                <a:lnTo>
                  <a:pt x="280843" y="163913"/>
                </a:lnTo>
                <a:cubicBezTo>
                  <a:pt x="264386" y="152936"/>
                  <a:pt x="246710" y="147448"/>
                  <a:pt x="227815" y="147447"/>
                </a:cubicBezTo>
                <a:cubicBezTo>
                  <a:pt x="209529" y="147346"/>
                  <a:pt x="180881" y="156087"/>
                  <a:pt x="141871" y="173669"/>
                </a:cubicBezTo>
                <a:lnTo>
                  <a:pt x="118100" y="184036"/>
                </a:lnTo>
                <a:cubicBezTo>
                  <a:pt x="102583" y="190731"/>
                  <a:pt x="88513" y="197311"/>
                  <a:pt x="75890" y="203778"/>
                </a:cubicBezTo>
                <a:cubicBezTo>
                  <a:pt x="63268" y="210244"/>
                  <a:pt x="51941" y="216672"/>
                  <a:pt x="41909" y="223062"/>
                </a:cubicBezTo>
                <a:cubicBezTo>
                  <a:pt x="41300" y="223685"/>
                  <a:pt x="39929" y="224879"/>
                  <a:pt x="37795" y="226645"/>
                </a:cubicBezTo>
                <a:cubicBezTo>
                  <a:pt x="35662" y="228410"/>
                  <a:pt x="32766" y="230672"/>
                  <a:pt x="29109" y="233428"/>
                </a:cubicBezTo>
                <a:lnTo>
                  <a:pt x="20576" y="236477"/>
                </a:lnTo>
                <a:lnTo>
                  <a:pt x="12652" y="244405"/>
                </a:lnTo>
                <a:lnTo>
                  <a:pt x="0" y="247857"/>
                </a:lnTo>
                <a:lnTo>
                  <a:pt x="0" y="104324"/>
                </a:lnTo>
                <a:lnTo>
                  <a:pt x="26062" y="90831"/>
                </a:lnTo>
                <a:lnTo>
                  <a:pt x="37643" y="86564"/>
                </a:lnTo>
                <a:cubicBezTo>
                  <a:pt x="38582" y="85637"/>
                  <a:pt x="39598" y="84747"/>
                  <a:pt x="40690" y="83897"/>
                </a:cubicBezTo>
                <a:cubicBezTo>
                  <a:pt x="41782" y="83046"/>
                  <a:pt x="42798" y="82309"/>
                  <a:pt x="43738" y="81687"/>
                </a:cubicBezTo>
                <a:lnTo>
                  <a:pt x="202824" y="12802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64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repeatCount="8999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2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0" grpId="0" animBg="1"/>
      <p:bldP spid="304" grpId="0" animBg="1"/>
      <p:bldP spid="306" grpId="0" animBg="1"/>
      <p:bldP spid="30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3188" y="0"/>
            <a:ext cx="3857625" cy="5143500"/>
          </a:xfrm>
          <a:prstGeom prst="rect">
            <a:avLst/>
          </a:prstGeom>
        </p:spPr>
      </p:pic>
      <p:pic>
        <p:nvPicPr>
          <p:cNvPr id="12" name="Picture 20" descr="玻璃副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9743" y="-985340"/>
            <a:ext cx="9383486" cy="711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197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3188" y="0"/>
            <a:ext cx="3857625" cy="5143500"/>
          </a:xfrm>
          <a:prstGeom prst="rect">
            <a:avLst/>
          </a:prstGeom>
        </p:spPr>
      </p:pic>
      <p:sp>
        <p:nvSpPr>
          <p:cNvPr id="76" name="Freeform 6"/>
          <p:cNvSpPr>
            <a:spLocks/>
          </p:cNvSpPr>
          <p:nvPr/>
        </p:nvSpPr>
        <p:spPr bwMode="auto">
          <a:xfrm>
            <a:off x="-119743" y="0"/>
            <a:ext cx="9403728" cy="5276510"/>
          </a:xfrm>
          <a:custGeom>
            <a:avLst/>
            <a:gdLst>
              <a:gd name="T0" fmla="*/ 0 w 4128"/>
              <a:gd name="T1" fmla="*/ 7521575 h 2928"/>
              <a:gd name="T2" fmla="*/ 9755188 w 4128"/>
              <a:gd name="T3" fmla="*/ 7521575 h 2928"/>
              <a:gd name="T4" fmla="*/ 9641756 w 4128"/>
              <a:gd name="T5" fmla="*/ 7274966 h 2928"/>
              <a:gd name="T6" fmla="*/ 9414891 w 4128"/>
              <a:gd name="T7" fmla="*/ 7398270 h 2928"/>
              <a:gd name="T8" fmla="*/ 8734296 w 4128"/>
              <a:gd name="T9" fmla="*/ 7028357 h 2928"/>
              <a:gd name="T10" fmla="*/ 8734296 w 4128"/>
              <a:gd name="T11" fmla="*/ 7274966 h 2928"/>
              <a:gd name="T12" fmla="*/ 8393999 w 4128"/>
              <a:gd name="T13" fmla="*/ 7398270 h 2928"/>
              <a:gd name="T14" fmla="*/ 7940269 w 4128"/>
              <a:gd name="T15" fmla="*/ 7028357 h 2928"/>
              <a:gd name="T16" fmla="*/ 7713404 w 4128"/>
              <a:gd name="T17" fmla="*/ 7398270 h 2928"/>
              <a:gd name="T18" fmla="*/ 7032810 w 4128"/>
              <a:gd name="T19" fmla="*/ 7398270 h 2928"/>
              <a:gd name="T20" fmla="*/ 6805945 w 4128"/>
              <a:gd name="T21" fmla="*/ 7274966 h 2928"/>
              <a:gd name="T22" fmla="*/ 6465648 w 4128"/>
              <a:gd name="T23" fmla="*/ 7521575 h 2928"/>
              <a:gd name="T24" fmla="*/ 4877594 w 4128"/>
              <a:gd name="T25" fmla="*/ 7521575 h 2928"/>
              <a:gd name="T26" fmla="*/ 4877594 w 4128"/>
              <a:gd name="T27" fmla="*/ 7274966 h 2928"/>
              <a:gd name="T28" fmla="*/ 4083567 w 4128"/>
              <a:gd name="T29" fmla="*/ 7521575 h 2928"/>
              <a:gd name="T30" fmla="*/ 3516405 w 4128"/>
              <a:gd name="T31" fmla="*/ 7274966 h 2928"/>
              <a:gd name="T32" fmla="*/ 3062675 w 4128"/>
              <a:gd name="T33" fmla="*/ 7398270 h 2928"/>
              <a:gd name="T34" fmla="*/ 3062675 w 4128"/>
              <a:gd name="T35" fmla="*/ 7151661 h 2928"/>
              <a:gd name="T36" fmla="*/ 2495513 w 4128"/>
              <a:gd name="T37" fmla="*/ 7274966 h 2928"/>
              <a:gd name="T38" fmla="*/ 1814919 w 4128"/>
              <a:gd name="T39" fmla="*/ 7151661 h 2928"/>
              <a:gd name="T40" fmla="*/ 1588054 w 4128"/>
              <a:gd name="T41" fmla="*/ 7398270 h 2928"/>
              <a:gd name="T42" fmla="*/ 1247757 w 4128"/>
              <a:gd name="T43" fmla="*/ 6905052 h 2928"/>
              <a:gd name="T44" fmla="*/ 794027 w 4128"/>
              <a:gd name="T45" fmla="*/ 6905052 h 2928"/>
              <a:gd name="T46" fmla="*/ 907459 w 4128"/>
              <a:gd name="T47" fmla="*/ 6535139 h 2928"/>
              <a:gd name="T48" fmla="*/ 340297 w 4128"/>
              <a:gd name="T49" fmla="*/ 5918616 h 2928"/>
              <a:gd name="T50" fmla="*/ 453730 w 4128"/>
              <a:gd name="T51" fmla="*/ 5425398 h 2928"/>
              <a:gd name="T52" fmla="*/ 113432 w 4128"/>
              <a:gd name="T53" fmla="*/ 5055485 h 2928"/>
              <a:gd name="T54" fmla="*/ 0 w 4128"/>
              <a:gd name="T55" fmla="*/ 4315658 h 2928"/>
              <a:gd name="T56" fmla="*/ 0 w 4128"/>
              <a:gd name="T57" fmla="*/ 1972872 h 2928"/>
              <a:gd name="T58" fmla="*/ 113432 w 4128"/>
              <a:gd name="T59" fmla="*/ 1726263 h 2928"/>
              <a:gd name="T60" fmla="*/ 0 w 4128"/>
              <a:gd name="T61" fmla="*/ 1356350 h 2928"/>
              <a:gd name="T62" fmla="*/ 113432 w 4128"/>
              <a:gd name="T63" fmla="*/ 739827 h 2928"/>
              <a:gd name="T64" fmla="*/ 453730 w 4128"/>
              <a:gd name="T65" fmla="*/ 493218 h 2928"/>
              <a:gd name="T66" fmla="*/ 794027 w 4128"/>
              <a:gd name="T67" fmla="*/ 739827 h 2928"/>
              <a:gd name="T68" fmla="*/ 907459 w 4128"/>
              <a:gd name="T69" fmla="*/ 493218 h 2928"/>
              <a:gd name="T70" fmla="*/ 794027 w 4128"/>
              <a:gd name="T71" fmla="*/ 123305 h 2928"/>
              <a:gd name="T72" fmla="*/ 1361189 w 4128"/>
              <a:gd name="T73" fmla="*/ 0 h 2928"/>
              <a:gd name="T74" fmla="*/ 3176108 w 4128"/>
              <a:gd name="T75" fmla="*/ 0 h 2928"/>
              <a:gd name="T76" fmla="*/ 3402973 w 4128"/>
              <a:gd name="T77" fmla="*/ 246609 h 2928"/>
              <a:gd name="T78" fmla="*/ 3402973 w 4128"/>
              <a:gd name="T79" fmla="*/ 616523 h 2928"/>
              <a:gd name="T80" fmla="*/ 3516405 w 4128"/>
              <a:gd name="T81" fmla="*/ 369914 h 2928"/>
              <a:gd name="T82" fmla="*/ 4310432 w 4128"/>
              <a:gd name="T83" fmla="*/ 0 h 2928"/>
              <a:gd name="T84" fmla="*/ 5217891 w 4128"/>
              <a:gd name="T85" fmla="*/ 0 h 2928"/>
              <a:gd name="T86" fmla="*/ 5671621 w 4128"/>
              <a:gd name="T87" fmla="*/ 493218 h 2928"/>
              <a:gd name="T88" fmla="*/ 5785053 w 4128"/>
              <a:gd name="T89" fmla="*/ 246609 h 2928"/>
              <a:gd name="T90" fmla="*/ 6125351 w 4128"/>
              <a:gd name="T91" fmla="*/ 616523 h 2928"/>
              <a:gd name="T92" fmla="*/ 6465648 w 4128"/>
              <a:gd name="T93" fmla="*/ 0 h 2928"/>
              <a:gd name="T94" fmla="*/ 8620864 w 4128"/>
              <a:gd name="T95" fmla="*/ 0 h 2928"/>
              <a:gd name="T96" fmla="*/ 8734296 w 4128"/>
              <a:gd name="T97" fmla="*/ 246609 h 2928"/>
              <a:gd name="T98" fmla="*/ 8961161 w 4128"/>
              <a:gd name="T99" fmla="*/ 0 h 2928"/>
              <a:gd name="T100" fmla="*/ 0 w 4128"/>
              <a:gd name="T101" fmla="*/ 0 h 2928"/>
              <a:gd name="T102" fmla="*/ 0 w 4128"/>
              <a:gd name="T103" fmla="*/ 7521575 h 292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128" h="2928">
                <a:moveTo>
                  <a:pt x="0" y="2928"/>
                </a:moveTo>
                <a:lnTo>
                  <a:pt x="4128" y="2928"/>
                </a:lnTo>
                <a:lnTo>
                  <a:pt x="4080" y="2832"/>
                </a:lnTo>
                <a:lnTo>
                  <a:pt x="3984" y="2880"/>
                </a:lnTo>
                <a:lnTo>
                  <a:pt x="3696" y="2736"/>
                </a:lnTo>
                <a:lnTo>
                  <a:pt x="3696" y="2832"/>
                </a:lnTo>
                <a:lnTo>
                  <a:pt x="3552" y="2880"/>
                </a:lnTo>
                <a:lnTo>
                  <a:pt x="3360" y="2736"/>
                </a:lnTo>
                <a:lnTo>
                  <a:pt x="3264" y="2880"/>
                </a:lnTo>
                <a:lnTo>
                  <a:pt x="2976" y="2880"/>
                </a:lnTo>
                <a:lnTo>
                  <a:pt x="2880" y="2832"/>
                </a:lnTo>
                <a:lnTo>
                  <a:pt x="2736" y="2928"/>
                </a:lnTo>
                <a:lnTo>
                  <a:pt x="2064" y="2928"/>
                </a:lnTo>
                <a:lnTo>
                  <a:pt x="2064" y="2832"/>
                </a:lnTo>
                <a:lnTo>
                  <a:pt x="1728" y="2928"/>
                </a:lnTo>
                <a:lnTo>
                  <a:pt x="1488" y="2832"/>
                </a:lnTo>
                <a:lnTo>
                  <a:pt x="1296" y="2880"/>
                </a:lnTo>
                <a:lnTo>
                  <a:pt x="1296" y="2784"/>
                </a:lnTo>
                <a:lnTo>
                  <a:pt x="1056" y="2832"/>
                </a:lnTo>
                <a:lnTo>
                  <a:pt x="768" y="2784"/>
                </a:lnTo>
                <a:lnTo>
                  <a:pt x="672" y="2880"/>
                </a:lnTo>
                <a:lnTo>
                  <a:pt x="528" y="2688"/>
                </a:lnTo>
                <a:lnTo>
                  <a:pt x="336" y="2688"/>
                </a:lnTo>
                <a:lnTo>
                  <a:pt x="384" y="2544"/>
                </a:lnTo>
                <a:lnTo>
                  <a:pt x="144" y="2304"/>
                </a:lnTo>
                <a:lnTo>
                  <a:pt x="192" y="2112"/>
                </a:lnTo>
                <a:lnTo>
                  <a:pt x="48" y="1968"/>
                </a:lnTo>
                <a:lnTo>
                  <a:pt x="0" y="1680"/>
                </a:lnTo>
                <a:lnTo>
                  <a:pt x="0" y="768"/>
                </a:lnTo>
                <a:lnTo>
                  <a:pt x="48" y="672"/>
                </a:lnTo>
                <a:lnTo>
                  <a:pt x="0" y="528"/>
                </a:lnTo>
                <a:lnTo>
                  <a:pt x="48" y="288"/>
                </a:lnTo>
                <a:lnTo>
                  <a:pt x="192" y="192"/>
                </a:lnTo>
                <a:lnTo>
                  <a:pt x="336" y="288"/>
                </a:lnTo>
                <a:lnTo>
                  <a:pt x="384" y="192"/>
                </a:lnTo>
                <a:lnTo>
                  <a:pt x="336" y="48"/>
                </a:lnTo>
                <a:lnTo>
                  <a:pt x="576" y="0"/>
                </a:lnTo>
                <a:lnTo>
                  <a:pt x="1344" y="0"/>
                </a:lnTo>
                <a:lnTo>
                  <a:pt x="1440" y="96"/>
                </a:lnTo>
                <a:lnTo>
                  <a:pt x="1440" y="240"/>
                </a:lnTo>
                <a:lnTo>
                  <a:pt x="1488" y="144"/>
                </a:lnTo>
                <a:lnTo>
                  <a:pt x="1824" y="0"/>
                </a:lnTo>
                <a:lnTo>
                  <a:pt x="2208" y="0"/>
                </a:lnTo>
                <a:lnTo>
                  <a:pt x="2400" y="192"/>
                </a:lnTo>
                <a:lnTo>
                  <a:pt x="2448" y="96"/>
                </a:lnTo>
                <a:lnTo>
                  <a:pt x="2592" y="240"/>
                </a:lnTo>
                <a:lnTo>
                  <a:pt x="2736" y="0"/>
                </a:lnTo>
                <a:lnTo>
                  <a:pt x="3648" y="0"/>
                </a:lnTo>
                <a:lnTo>
                  <a:pt x="3696" y="96"/>
                </a:lnTo>
                <a:lnTo>
                  <a:pt x="3792" y="0"/>
                </a:lnTo>
                <a:lnTo>
                  <a:pt x="0" y="0"/>
                </a:lnTo>
                <a:lnTo>
                  <a:pt x="0" y="2928"/>
                </a:lnTo>
                <a:close/>
              </a:path>
            </a:pathLst>
          </a:custGeom>
          <a:solidFill>
            <a:srgbClr val="DDFFFF">
              <a:alpha val="0"/>
            </a:srgbClr>
          </a:solidFill>
          <a:ln w="9525">
            <a:round/>
            <a:headEnd/>
            <a:tailEnd/>
          </a:ln>
          <a:effectLst/>
          <a:scene3d>
            <a:camera prst="legacyPerspectiveBottomLeft"/>
            <a:lightRig rig="legacyFlat1" dir="t"/>
          </a:scene3d>
          <a:sp3d extrusionH="100000" prstMaterial="legacyMatte">
            <a:bevelT w="13500" h="13500" prst="angle"/>
            <a:bevelB w="13500" h="13500" prst="angle"/>
            <a:extrusionClr>
              <a:srgbClr val="DDFFFF"/>
            </a:extrusionClr>
            <a:contourClr>
              <a:srgbClr val="DD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77" name="Freeform 11"/>
          <p:cNvSpPr>
            <a:spLocks/>
          </p:cNvSpPr>
          <p:nvPr/>
        </p:nvSpPr>
        <p:spPr bwMode="auto">
          <a:xfrm>
            <a:off x="1831182" y="542755"/>
            <a:ext cx="776288" cy="484584"/>
          </a:xfrm>
          <a:custGeom>
            <a:avLst/>
            <a:gdLst>
              <a:gd name="T0" fmla="*/ 0 w 672"/>
              <a:gd name="T1" fmla="*/ 358951 h 432"/>
              <a:gd name="T2" fmla="*/ 739321 w 672"/>
              <a:gd name="T3" fmla="*/ 0 h 432"/>
              <a:gd name="T4" fmla="*/ 1035050 w 672"/>
              <a:gd name="T5" fmla="*/ 574322 h 432"/>
              <a:gd name="T6" fmla="*/ 739321 w 672"/>
              <a:gd name="T7" fmla="*/ 646112 h 432"/>
              <a:gd name="T8" fmla="*/ 0 w 672"/>
              <a:gd name="T9" fmla="*/ 358951 h 4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72" h="432">
                <a:moveTo>
                  <a:pt x="0" y="240"/>
                </a:moveTo>
                <a:lnTo>
                  <a:pt x="480" y="0"/>
                </a:lnTo>
                <a:lnTo>
                  <a:pt x="672" y="384"/>
                </a:lnTo>
                <a:lnTo>
                  <a:pt x="480" y="432"/>
                </a:lnTo>
                <a:lnTo>
                  <a:pt x="0" y="240"/>
                </a:lnTo>
                <a:close/>
              </a:path>
            </a:pathLst>
          </a:custGeom>
          <a:solidFill>
            <a:srgbClr val="CCFFFF">
              <a:alpha val="0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78" name="Freeform 13"/>
          <p:cNvSpPr>
            <a:spLocks/>
          </p:cNvSpPr>
          <p:nvPr/>
        </p:nvSpPr>
        <p:spPr bwMode="auto">
          <a:xfrm>
            <a:off x="1928813" y="1389289"/>
            <a:ext cx="386954" cy="431006"/>
          </a:xfrm>
          <a:custGeom>
            <a:avLst/>
            <a:gdLst>
              <a:gd name="T0" fmla="*/ 0 w 336"/>
              <a:gd name="T1" fmla="*/ 0 h 384"/>
              <a:gd name="T2" fmla="*/ 147411 w 336"/>
              <a:gd name="T3" fmla="*/ 359172 h 384"/>
              <a:gd name="T4" fmla="*/ 515938 w 336"/>
              <a:gd name="T5" fmla="*/ 574675 h 384"/>
              <a:gd name="T6" fmla="*/ 294822 w 336"/>
              <a:gd name="T7" fmla="*/ 287338 h 384"/>
              <a:gd name="T8" fmla="*/ 0 w 336"/>
              <a:gd name="T9" fmla="*/ 0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36" h="384">
                <a:moveTo>
                  <a:pt x="0" y="0"/>
                </a:moveTo>
                <a:lnTo>
                  <a:pt x="96" y="240"/>
                </a:lnTo>
                <a:lnTo>
                  <a:pt x="336" y="384"/>
                </a:lnTo>
                <a:lnTo>
                  <a:pt x="192" y="192"/>
                </a:lnTo>
                <a:lnTo>
                  <a:pt x="0" y="0"/>
                </a:lnTo>
                <a:close/>
              </a:path>
            </a:pathLst>
          </a:custGeom>
          <a:solidFill>
            <a:srgbClr val="CCFFFF">
              <a:alpha val="10196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79" name="Freeform 14"/>
          <p:cNvSpPr>
            <a:spLocks/>
          </p:cNvSpPr>
          <p:nvPr/>
        </p:nvSpPr>
        <p:spPr bwMode="auto">
          <a:xfrm>
            <a:off x="2811067" y="537993"/>
            <a:ext cx="481013" cy="269081"/>
          </a:xfrm>
          <a:custGeom>
            <a:avLst/>
            <a:gdLst>
              <a:gd name="T0" fmla="*/ 641350 w 672"/>
              <a:gd name="T1" fmla="*/ 0 h 384"/>
              <a:gd name="T2" fmla="*/ 458107 w 672"/>
              <a:gd name="T3" fmla="*/ 358775 h 384"/>
              <a:gd name="T4" fmla="*/ 0 w 672"/>
              <a:gd name="T5" fmla="*/ 89694 h 384"/>
              <a:gd name="T6" fmla="*/ 366486 w 672"/>
              <a:gd name="T7" fmla="*/ 134541 h 384"/>
              <a:gd name="T8" fmla="*/ 641350 w 672"/>
              <a:gd name="T9" fmla="*/ 0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72" h="384">
                <a:moveTo>
                  <a:pt x="672" y="0"/>
                </a:moveTo>
                <a:lnTo>
                  <a:pt x="480" y="384"/>
                </a:lnTo>
                <a:lnTo>
                  <a:pt x="0" y="96"/>
                </a:lnTo>
                <a:lnTo>
                  <a:pt x="384" y="144"/>
                </a:lnTo>
                <a:lnTo>
                  <a:pt x="672" y="0"/>
                </a:lnTo>
                <a:close/>
              </a:path>
            </a:pathLst>
          </a:custGeom>
          <a:solidFill>
            <a:srgbClr val="CCFFFF">
              <a:alpha val="10196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80" name="Freeform 15"/>
          <p:cNvSpPr>
            <a:spLocks/>
          </p:cNvSpPr>
          <p:nvPr/>
        </p:nvSpPr>
        <p:spPr bwMode="auto">
          <a:xfrm>
            <a:off x="6010276" y="-296636"/>
            <a:ext cx="552450" cy="646510"/>
          </a:xfrm>
          <a:custGeom>
            <a:avLst/>
            <a:gdLst>
              <a:gd name="T0" fmla="*/ 0 w 480"/>
              <a:gd name="T1" fmla="*/ 0 h 576"/>
              <a:gd name="T2" fmla="*/ 736600 w 480"/>
              <a:gd name="T3" fmla="*/ 359172 h 576"/>
              <a:gd name="T4" fmla="*/ 220980 w 480"/>
              <a:gd name="T5" fmla="*/ 862013 h 576"/>
              <a:gd name="T6" fmla="*/ 220980 w 480"/>
              <a:gd name="T7" fmla="*/ 287338 h 576"/>
              <a:gd name="T8" fmla="*/ 0 w 480"/>
              <a:gd name="T9" fmla="*/ 0 h 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0" h="576">
                <a:moveTo>
                  <a:pt x="0" y="0"/>
                </a:moveTo>
                <a:lnTo>
                  <a:pt x="480" y="240"/>
                </a:lnTo>
                <a:lnTo>
                  <a:pt x="144" y="576"/>
                </a:lnTo>
                <a:lnTo>
                  <a:pt x="144" y="192"/>
                </a:lnTo>
                <a:lnTo>
                  <a:pt x="0" y="0"/>
                </a:lnTo>
                <a:close/>
              </a:path>
            </a:pathLst>
          </a:custGeom>
          <a:solidFill>
            <a:srgbClr val="CCFFFF">
              <a:alpha val="9019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81" name="Freeform 16"/>
          <p:cNvSpPr>
            <a:spLocks/>
          </p:cNvSpPr>
          <p:nvPr/>
        </p:nvSpPr>
        <p:spPr bwMode="auto">
          <a:xfrm>
            <a:off x="7053263" y="1188074"/>
            <a:ext cx="276225" cy="701278"/>
          </a:xfrm>
          <a:custGeom>
            <a:avLst/>
            <a:gdLst>
              <a:gd name="T0" fmla="*/ 73660 w 240"/>
              <a:gd name="T1" fmla="*/ 0 h 624"/>
              <a:gd name="T2" fmla="*/ 0 w 240"/>
              <a:gd name="T3" fmla="*/ 503481 h 624"/>
              <a:gd name="T4" fmla="*/ 147320 w 240"/>
              <a:gd name="T5" fmla="*/ 935037 h 624"/>
              <a:gd name="T6" fmla="*/ 368300 w 240"/>
              <a:gd name="T7" fmla="*/ 359630 h 624"/>
              <a:gd name="T8" fmla="*/ 73660 w 240"/>
              <a:gd name="T9" fmla="*/ 0 h 6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0" h="624">
                <a:moveTo>
                  <a:pt x="48" y="0"/>
                </a:moveTo>
                <a:lnTo>
                  <a:pt x="0" y="336"/>
                </a:lnTo>
                <a:lnTo>
                  <a:pt x="96" y="624"/>
                </a:lnTo>
                <a:lnTo>
                  <a:pt x="240" y="240"/>
                </a:lnTo>
                <a:lnTo>
                  <a:pt x="48" y="0"/>
                </a:lnTo>
                <a:close/>
              </a:path>
            </a:pathLst>
          </a:custGeom>
          <a:solidFill>
            <a:srgbClr val="CCFFFF">
              <a:alpha val="10196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82" name="Freeform 17"/>
          <p:cNvSpPr>
            <a:spLocks/>
          </p:cNvSpPr>
          <p:nvPr/>
        </p:nvSpPr>
        <p:spPr bwMode="auto">
          <a:xfrm>
            <a:off x="4635104" y="17689"/>
            <a:ext cx="441722" cy="592931"/>
          </a:xfrm>
          <a:custGeom>
            <a:avLst/>
            <a:gdLst>
              <a:gd name="T0" fmla="*/ 0 w 384"/>
              <a:gd name="T1" fmla="*/ 431223 h 528"/>
              <a:gd name="T2" fmla="*/ 588962 w 384"/>
              <a:gd name="T3" fmla="*/ 0 h 528"/>
              <a:gd name="T4" fmla="*/ 368101 w 384"/>
              <a:gd name="T5" fmla="*/ 790575 h 528"/>
              <a:gd name="T6" fmla="*/ 294481 w 384"/>
              <a:gd name="T7" fmla="*/ 503093 h 528"/>
              <a:gd name="T8" fmla="*/ 0 w 384"/>
              <a:gd name="T9" fmla="*/ 431223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528">
                <a:moveTo>
                  <a:pt x="0" y="288"/>
                </a:moveTo>
                <a:lnTo>
                  <a:pt x="384" y="0"/>
                </a:lnTo>
                <a:lnTo>
                  <a:pt x="240" y="528"/>
                </a:lnTo>
                <a:lnTo>
                  <a:pt x="192" y="336"/>
                </a:lnTo>
                <a:lnTo>
                  <a:pt x="0" y="288"/>
                </a:lnTo>
                <a:close/>
              </a:path>
            </a:pathLst>
          </a:custGeom>
          <a:solidFill>
            <a:srgbClr val="CCFFFF">
              <a:alpha val="0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83" name="Freeform 18"/>
          <p:cNvSpPr>
            <a:spLocks/>
          </p:cNvSpPr>
          <p:nvPr/>
        </p:nvSpPr>
        <p:spPr bwMode="auto">
          <a:xfrm>
            <a:off x="4106467" y="1008289"/>
            <a:ext cx="386953" cy="431006"/>
          </a:xfrm>
          <a:custGeom>
            <a:avLst/>
            <a:gdLst>
              <a:gd name="T0" fmla="*/ 515937 w 336"/>
              <a:gd name="T1" fmla="*/ 0 h 384"/>
              <a:gd name="T2" fmla="*/ 515937 w 336"/>
              <a:gd name="T3" fmla="*/ 287338 h 384"/>
              <a:gd name="T4" fmla="*/ 0 w 336"/>
              <a:gd name="T5" fmla="*/ 574675 h 384"/>
              <a:gd name="T6" fmla="*/ 0 w 336"/>
              <a:gd name="T7" fmla="*/ 215503 h 384"/>
              <a:gd name="T8" fmla="*/ 515937 w 336"/>
              <a:gd name="T9" fmla="*/ 0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36" h="384">
                <a:moveTo>
                  <a:pt x="336" y="0"/>
                </a:moveTo>
                <a:lnTo>
                  <a:pt x="336" y="192"/>
                </a:lnTo>
                <a:lnTo>
                  <a:pt x="0" y="384"/>
                </a:lnTo>
                <a:lnTo>
                  <a:pt x="0" y="144"/>
                </a:lnTo>
                <a:lnTo>
                  <a:pt x="336" y="0"/>
                </a:lnTo>
                <a:close/>
              </a:path>
            </a:pathLst>
          </a:custGeom>
          <a:solidFill>
            <a:srgbClr val="CCFFFF">
              <a:alpha val="10196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84" name="Freeform 19"/>
          <p:cNvSpPr>
            <a:spLocks/>
          </p:cNvSpPr>
          <p:nvPr/>
        </p:nvSpPr>
        <p:spPr bwMode="auto">
          <a:xfrm>
            <a:off x="5381626" y="498702"/>
            <a:ext cx="330994" cy="431006"/>
          </a:xfrm>
          <a:custGeom>
            <a:avLst/>
            <a:gdLst>
              <a:gd name="T0" fmla="*/ 441325 w 278"/>
              <a:gd name="T1" fmla="*/ 574675 h 362"/>
              <a:gd name="T2" fmla="*/ 301625 w 278"/>
              <a:gd name="T3" fmla="*/ 495300 h 362"/>
              <a:gd name="T4" fmla="*/ 0 w 278"/>
              <a:gd name="T5" fmla="*/ 215900 h 362"/>
              <a:gd name="T6" fmla="*/ 220663 w 278"/>
              <a:gd name="T7" fmla="*/ 0 h 362"/>
              <a:gd name="T8" fmla="*/ 441325 w 278"/>
              <a:gd name="T9" fmla="*/ 574675 h 3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" h="362">
                <a:moveTo>
                  <a:pt x="278" y="362"/>
                </a:moveTo>
                <a:lnTo>
                  <a:pt x="190" y="312"/>
                </a:lnTo>
                <a:lnTo>
                  <a:pt x="0" y="136"/>
                </a:lnTo>
                <a:lnTo>
                  <a:pt x="139" y="0"/>
                </a:lnTo>
                <a:lnTo>
                  <a:pt x="278" y="362"/>
                </a:lnTo>
                <a:close/>
              </a:path>
            </a:pathLst>
          </a:custGeom>
          <a:solidFill>
            <a:srgbClr val="CCFFFF">
              <a:alpha val="0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85" name="Freeform 20"/>
          <p:cNvSpPr>
            <a:spLocks/>
          </p:cNvSpPr>
          <p:nvPr/>
        </p:nvSpPr>
        <p:spPr bwMode="auto">
          <a:xfrm>
            <a:off x="6309124" y="349874"/>
            <a:ext cx="239315" cy="400050"/>
          </a:xfrm>
          <a:custGeom>
            <a:avLst/>
            <a:gdLst>
              <a:gd name="T0" fmla="*/ 0 w 336"/>
              <a:gd name="T1" fmla="*/ 533400 h 576"/>
              <a:gd name="T2" fmla="*/ 45584 w 336"/>
              <a:gd name="T3" fmla="*/ 0 h 576"/>
              <a:gd name="T4" fmla="*/ 319087 w 336"/>
              <a:gd name="T5" fmla="*/ 311150 h 576"/>
              <a:gd name="T6" fmla="*/ 0 w 336"/>
              <a:gd name="T7" fmla="*/ 533400 h 5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36" h="576">
                <a:moveTo>
                  <a:pt x="0" y="576"/>
                </a:moveTo>
                <a:lnTo>
                  <a:pt x="48" y="0"/>
                </a:lnTo>
                <a:lnTo>
                  <a:pt x="336" y="336"/>
                </a:lnTo>
                <a:lnTo>
                  <a:pt x="0" y="576"/>
                </a:lnTo>
                <a:close/>
              </a:path>
            </a:pathLst>
          </a:custGeom>
          <a:solidFill>
            <a:srgbClr val="CCFFFF">
              <a:alpha val="9019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86" name="Freeform 21"/>
          <p:cNvSpPr>
            <a:spLocks/>
          </p:cNvSpPr>
          <p:nvPr/>
        </p:nvSpPr>
        <p:spPr bwMode="auto">
          <a:xfrm>
            <a:off x="5823349" y="246289"/>
            <a:ext cx="239315" cy="269081"/>
          </a:xfrm>
          <a:custGeom>
            <a:avLst/>
            <a:gdLst>
              <a:gd name="T0" fmla="*/ 319087 w 336"/>
              <a:gd name="T1" fmla="*/ 0 h 384"/>
              <a:gd name="T2" fmla="*/ 319087 w 336"/>
              <a:gd name="T3" fmla="*/ 179388 h 384"/>
              <a:gd name="T4" fmla="*/ 0 w 336"/>
              <a:gd name="T5" fmla="*/ 358775 h 384"/>
              <a:gd name="T6" fmla="*/ 0 w 336"/>
              <a:gd name="T7" fmla="*/ 134541 h 384"/>
              <a:gd name="T8" fmla="*/ 319087 w 336"/>
              <a:gd name="T9" fmla="*/ 0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36" h="384">
                <a:moveTo>
                  <a:pt x="336" y="0"/>
                </a:moveTo>
                <a:lnTo>
                  <a:pt x="336" y="192"/>
                </a:lnTo>
                <a:lnTo>
                  <a:pt x="0" y="384"/>
                </a:lnTo>
                <a:lnTo>
                  <a:pt x="0" y="144"/>
                </a:lnTo>
                <a:lnTo>
                  <a:pt x="336" y="0"/>
                </a:lnTo>
                <a:close/>
              </a:path>
            </a:pathLst>
          </a:custGeom>
          <a:solidFill>
            <a:srgbClr val="CCFFFF">
              <a:alpha val="9019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87" name="Freeform 22"/>
          <p:cNvSpPr>
            <a:spLocks/>
          </p:cNvSpPr>
          <p:nvPr/>
        </p:nvSpPr>
        <p:spPr bwMode="auto">
          <a:xfrm>
            <a:off x="4545807" y="1091633"/>
            <a:ext cx="207169" cy="269081"/>
          </a:xfrm>
          <a:custGeom>
            <a:avLst/>
            <a:gdLst>
              <a:gd name="T0" fmla="*/ 276225 w 174"/>
              <a:gd name="T1" fmla="*/ 358775 h 226"/>
              <a:gd name="T2" fmla="*/ 0 w 174"/>
              <a:gd name="T3" fmla="*/ 134938 h 226"/>
              <a:gd name="T4" fmla="*/ 138113 w 174"/>
              <a:gd name="T5" fmla="*/ 0 h 226"/>
              <a:gd name="T6" fmla="*/ 276225 w 174"/>
              <a:gd name="T7" fmla="*/ 358775 h 22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74" h="226">
                <a:moveTo>
                  <a:pt x="174" y="226"/>
                </a:moveTo>
                <a:lnTo>
                  <a:pt x="0" y="85"/>
                </a:lnTo>
                <a:lnTo>
                  <a:pt x="87" y="0"/>
                </a:lnTo>
                <a:lnTo>
                  <a:pt x="174" y="226"/>
                </a:lnTo>
                <a:close/>
              </a:path>
            </a:pathLst>
          </a:custGeom>
          <a:solidFill>
            <a:srgbClr val="CCFFFF">
              <a:alpha val="10196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88" name="Freeform 25"/>
          <p:cNvSpPr>
            <a:spLocks/>
          </p:cNvSpPr>
          <p:nvPr/>
        </p:nvSpPr>
        <p:spPr bwMode="auto">
          <a:xfrm>
            <a:off x="4505326" y="102224"/>
            <a:ext cx="239316" cy="400050"/>
          </a:xfrm>
          <a:custGeom>
            <a:avLst/>
            <a:gdLst>
              <a:gd name="T0" fmla="*/ 0 w 336"/>
              <a:gd name="T1" fmla="*/ 533400 h 576"/>
              <a:gd name="T2" fmla="*/ 45584 w 336"/>
              <a:gd name="T3" fmla="*/ 0 h 576"/>
              <a:gd name="T4" fmla="*/ 319088 w 336"/>
              <a:gd name="T5" fmla="*/ 311150 h 576"/>
              <a:gd name="T6" fmla="*/ 0 w 336"/>
              <a:gd name="T7" fmla="*/ 533400 h 5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36" h="576">
                <a:moveTo>
                  <a:pt x="0" y="576"/>
                </a:moveTo>
                <a:lnTo>
                  <a:pt x="48" y="0"/>
                </a:lnTo>
                <a:lnTo>
                  <a:pt x="336" y="336"/>
                </a:lnTo>
                <a:lnTo>
                  <a:pt x="0" y="576"/>
                </a:lnTo>
                <a:close/>
              </a:path>
            </a:pathLst>
          </a:custGeom>
          <a:solidFill>
            <a:srgbClr val="CCFFFF">
              <a:alpha val="14902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89" name="Freeform 30"/>
          <p:cNvSpPr>
            <a:spLocks/>
          </p:cNvSpPr>
          <p:nvPr/>
        </p:nvSpPr>
        <p:spPr bwMode="auto">
          <a:xfrm>
            <a:off x="5879308" y="1802436"/>
            <a:ext cx="241697" cy="270272"/>
          </a:xfrm>
          <a:custGeom>
            <a:avLst/>
            <a:gdLst>
              <a:gd name="T0" fmla="*/ 0 w 336"/>
              <a:gd name="T1" fmla="*/ 0 h 384"/>
              <a:gd name="T2" fmla="*/ 92075 w 336"/>
              <a:gd name="T3" fmla="*/ 225226 h 384"/>
              <a:gd name="T4" fmla="*/ 322263 w 336"/>
              <a:gd name="T5" fmla="*/ 360362 h 384"/>
              <a:gd name="T6" fmla="*/ 184150 w 336"/>
              <a:gd name="T7" fmla="*/ 180181 h 384"/>
              <a:gd name="T8" fmla="*/ 0 w 336"/>
              <a:gd name="T9" fmla="*/ 0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36" h="384">
                <a:moveTo>
                  <a:pt x="0" y="0"/>
                </a:moveTo>
                <a:lnTo>
                  <a:pt x="96" y="240"/>
                </a:lnTo>
                <a:lnTo>
                  <a:pt x="336" y="384"/>
                </a:lnTo>
                <a:lnTo>
                  <a:pt x="192" y="192"/>
                </a:lnTo>
                <a:lnTo>
                  <a:pt x="0" y="0"/>
                </a:lnTo>
                <a:close/>
              </a:path>
            </a:pathLst>
          </a:custGeom>
          <a:solidFill>
            <a:srgbClr val="CCFFFF">
              <a:alpha val="10196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90" name="Freeform 33"/>
          <p:cNvSpPr>
            <a:spLocks/>
          </p:cNvSpPr>
          <p:nvPr/>
        </p:nvSpPr>
        <p:spPr bwMode="auto">
          <a:xfrm>
            <a:off x="5393532" y="2059611"/>
            <a:ext cx="276225" cy="701278"/>
          </a:xfrm>
          <a:custGeom>
            <a:avLst/>
            <a:gdLst>
              <a:gd name="T0" fmla="*/ 0 w 240"/>
              <a:gd name="T1" fmla="*/ 0 h 624"/>
              <a:gd name="T2" fmla="*/ 73660 w 240"/>
              <a:gd name="T3" fmla="*/ 575407 h 624"/>
              <a:gd name="T4" fmla="*/ 368300 w 240"/>
              <a:gd name="T5" fmla="*/ 935037 h 624"/>
              <a:gd name="T6" fmla="*/ 294640 w 240"/>
              <a:gd name="T7" fmla="*/ 575407 h 624"/>
              <a:gd name="T8" fmla="*/ 0 w 240"/>
              <a:gd name="T9" fmla="*/ 0 h 6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0" h="624">
                <a:moveTo>
                  <a:pt x="0" y="0"/>
                </a:moveTo>
                <a:lnTo>
                  <a:pt x="48" y="384"/>
                </a:lnTo>
                <a:lnTo>
                  <a:pt x="240" y="624"/>
                </a:lnTo>
                <a:lnTo>
                  <a:pt x="192" y="384"/>
                </a:lnTo>
                <a:lnTo>
                  <a:pt x="0" y="0"/>
                </a:lnTo>
                <a:close/>
              </a:path>
            </a:pathLst>
          </a:custGeom>
          <a:solidFill>
            <a:srgbClr val="CCFFFF">
              <a:alpha val="10196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91" name="Freeform 7"/>
          <p:cNvSpPr>
            <a:spLocks/>
          </p:cNvSpPr>
          <p:nvPr/>
        </p:nvSpPr>
        <p:spPr bwMode="auto">
          <a:xfrm rot="16200000">
            <a:off x="2252664" y="2177483"/>
            <a:ext cx="269081" cy="716756"/>
          </a:xfrm>
          <a:custGeom>
            <a:avLst/>
            <a:gdLst>
              <a:gd name="T0" fmla="*/ 71755 w 240"/>
              <a:gd name="T1" fmla="*/ 0 h 624"/>
              <a:gd name="T2" fmla="*/ 0 w 240"/>
              <a:gd name="T3" fmla="*/ 514594 h 624"/>
              <a:gd name="T4" fmla="*/ 143510 w 240"/>
              <a:gd name="T5" fmla="*/ 955675 h 624"/>
              <a:gd name="T6" fmla="*/ 358775 w 240"/>
              <a:gd name="T7" fmla="*/ 367567 h 624"/>
              <a:gd name="T8" fmla="*/ 71755 w 240"/>
              <a:gd name="T9" fmla="*/ 0 h 6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0" h="624">
                <a:moveTo>
                  <a:pt x="48" y="0"/>
                </a:moveTo>
                <a:lnTo>
                  <a:pt x="0" y="336"/>
                </a:lnTo>
                <a:lnTo>
                  <a:pt x="96" y="624"/>
                </a:lnTo>
                <a:lnTo>
                  <a:pt x="240" y="240"/>
                </a:lnTo>
                <a:lnTo>
                  <a:pt x="48" y="0"/>
                </a:lnTo>
                <a:close/>
              </a:path>
            </a:pathLst>
          </a:custGeom>
          <a:solidFill>
            <a:srgbClr val="CCFFFF">
              <a:alpha val="10196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92" name="Freeform 9"/>
          <p:cNvSpPr>
            <a:spLocks/>
          </p:cNvSpPr>
          <p:nvPr/>
        </p:nvSpPr>
        <p:spPr bwMode="auto">
          <a:xfrm>
            <a:off x="1370411" y="3395492"/>
            <a:ext cx="386953" cy="646509"/>
          </a:xfrm>
          <a:custGeom>
            <a:avLst/>
            <a:gdLst>
              <a:gd name="T0" fmla="*/ 0 w 336"/>
              <a:gd name="T1" fmla="*/ 862012 h 576"/>
              <a:gd name="T2" fmla="*/ 73705 w 336"/>
              <a:gd name="T3" fmla="*/ 0 h 576"/>
              <a:gd name="T4" fmla="*/ 515937 w 336"/>
              <a:gd name="T5" fmla="*/ 502840 h 576"/>
              <a:gd name="T6" fmla="*/ 0 w 336"/>
              <a:gd name="T7" fmla="*/ 862012 h 5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36" h="576">
                <a:moveTo>
                  <a:pt x="0" y="576"/>
                </a:moveTo>
                <a:lnTo>
                  <a:pt x="48" y="0"/>
                </a:lnTo>
                <a:lnTo>
                  <a:pt x="336" y="336"/>
                </a:lnTo>
                <a:lnTo>
                  <a:pt x="0" y="576"/>
                </a:lnTo>
                <a:close/>
              </a:path>
            </a:pathLst>
          </a:custGeom>
          <a:solidFill>
            <a:srgbClr val="CCFFFF">
              <a:alpha val="0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93" name="Freeform 10"/>
          <p:cNvSpPr>
            <a:spLocks/>
          </p:cNvSpPr>
          <p:nvPr/>
        </p:nvSpPr>
        <p:spPr bwMode="auto">
          <a:xfrm>
            <a:off x="1323976" y="1488111"/>
            <a:ext cx="551260" cy="215503"/>
          </a:xfrm>
          <a:custGeom>
            <a:avLst/>
            <a:gdLst>
              <a:gd name="T0" fmla="*/ 0 w 480"/>
              <a:gd name="T1" fmla="*/ 215503 h 192"/>
              <a:gd name="T2" fmla="*/ 735013 w 480"/>
              <a:gd name="T3" fmla="*/ 0 h 192"/>
              <a:gd name="T4" fmla="*/ 220504 w 480"/>
              <a:gd name="T5" fmla="*/ 287337 h 192"/>
              <a:gd name="T6" fmla="*/ 0 w 480"/>
              <a:gd name="T7" fmla="*/ 215503 h 19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80" h="192">
                <a:moveTo>
                  <a:pt x="0" y="144"/>
                </a:moveTo>
                <a:lnTo>
                  <a:pt x="480" y="0"/>
                </a:lnTo>
                <a:lnTo>
                  <a:pt x="144" y="192"/>
                </a:lnTo>
                <a:lnTo>
                  <a:pt x="0" y="144"/>
                </a:lnTo>
                <a:close/>
              </a:path>
            </a:pathLst>
          </a:custGeom>
          <a:solidFill>
            <a:srgbClr val="CCFFFF">
              <a:alpha val="10196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94" name="Freeform 12"/>
          <p:cNvSpPr>
            <a:spLocks/>
          </p:cNvSpPr>
          <p:nvPr/>
        </p:nvSpPr>
        <p:spPr bwMode="auto">
          <a:xfrm>
            <a:off x="1135858" y="2222727"/>
            <a:ext cx="716756" cy="698897"/>
          </a:xfrm>
          <a:custGeom>
            <a:avLst/>
            <a:gdLst>
              <a:gd name="T0" fmla="*/ 0 w 624"/>
              <a:gd name="T1" fmla="*/ 573454 h 624"/>
              <a:gd name="T2" fmla="*/ 882162 w 624"/>
              <a:gd name="T3" fmla="*/ 0 h 624"/>
              <a:gd name="T4" fmla="*/ 735135 w 624"/>
              <a:gd name="T5" fmla="*/ 430091 h 624"/>
              <a:gd name="T6" fmla="*/ 955675 w 624"/>
              <a:gd name="T7" fmla="*/ 931863 h 624"/>
              <a:gd name="T8" fmla="*/ 588108 w 624"/>
              <a:gd name="T9" fmla="*/ 716818 h 624"/>
              <a:gd name="T10" fmla="*/ 0 w 624"/>
              <a:gd name="T11" fmla="*/ 573454 h 6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24" h="624">
                <a:moveTo>
                  <a:pt x="0" y="384"/>
                </a:moveTo>
                <a:lnTo>
                  <a:pt x="576" y="0"/>
                </a:lnTo>
                <a:lnTo>
                  <a:pt x="480" y="288"/>
                </a:lnTo>
                <a:lnTo>
                  <a:pt x="624" y="624"/>
                </a:lnTo>
                <a:lnTo>
                  <a:pt x="384" y="480"/>
                </a:lnTo>
                <a:lnTo>
                  <a:pt x="0" y="384"/>
                </a:lnTo>
                <a:close/>
              </a:path>
            </a:pathLst>
          </a:custGeom>
          <a:solidFill>
            <a:srgbClr val="CCFFFF">
              <a:alpha val="10196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95" name="Freeform 23"/>
          <p:cNvSpPr>
            <a:spLocks/>
          </p:cNvSpPr>
          <p:nvPr/>
        </p:nvSpPr>
        <p:spPr bwMode="auto">
          <a:xfrm rot="5033996">
            <a:off x="6931819" y="1942930"/>
            <a:ext cx="280988" cy="528638"/>
          </a:xfrm>
          <a:custGeom>
            <a:avLst/>
            <a:gdLst>
              <a:gd name="T0" fmla="*/ 187325 w 288"/>
              <a:gd name="T1" fmla="*/ 0 h 528"/>
              <a:gd name="T2" fmla="*/ 374650 w 288"/>
              <a:gd name="T3" fmla="*/ 704850 h 528"/>
              <a:gd name="T4" fmla="*/ 0 w 288"/>
              <a:gd name="T5" fmla="*/ 384464 h 528"/>
              <a:gd name="T6" fmla="*/ 187325 w 288"/>
              <a:gd name="T7" fmla="*/ 192232 h 528"/>
              <a:gd name="T8" fmla="*/ 187325 w 288"/>
              <a:gd name="T9" fmla="*/ 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8" h="528">
                <a:moveTo>
                  <a:pt x="144" y="0"/>
                </a:moveTo>
                <a:lnTo>
                  <a:pt x="288" y="528"/>
                </a:lnTo>
                <a:lnTo>
                  <a:pt x="0" y="288"/>
                </a:lnTo>
                <a:lnTo>
                  <a:pt x="144" y="144"/>
                </a:lnTo>
                <a:lnTo>
                  <a:pt x="144" y="0"/>
                </a:lnTo>
                <a:close/>
              </a:path>
            </a:pathLst>
          </a:custGeom>
          <a:solidFill>
            <a:srgbClr val="CCFFFF">
              <a:alpha val="10196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96" name="Freeform 24"/>
          <p:cNvSpPr>
            <a:spLocks/>
          </p:cNvSpPr>
          <p:nvPr/>
        </p:nvSpPr>
        <p:spPr bwMode="auto">
          <a:xfrm>
            <a:off x="7448551" y="2766843"/>
            <a:ext cx="276225" cy="701278"/>
          </a:xfrm>
          <a:custGeom>
            <a:avLst/>
            <a:gdLst>
              <a:gd name="T0" fmla="*/ 0 w 240"/>
              <a:gd name="T1" fmla="*/ 0 h 624"/>
              <a:gd name="T2" fmla="*/ 73660 w 240"/>
              <a:gd name="T3" fmla="*/ 575407 h 624"/>
              <a:gd name="T4" fmla="*/ 368300 w 240"/>
              <a:gd name="T5" fmla="*/ 935037 h 624"/>
              <a:gd name="T6" fmla="*/ 294640 w 240"/>
              <a:gd name="T7" fmla="*/ 575407 h 624"/>
              <a:gd name="T8" fmla="*/ 0 w 240"/>
              <a:gd name="T9" fmla="*/ 0 h 6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0" h="624">
                <a:moveTo>
                  <a:pt x="0" y="0"/>
                </a:moveTo>
                <a:lnTo>
                  <a:pt x="48" y="384"/>
                </a:lnTo>
                <a:lnTo>
                  <a:pt x="240" y="624"/>
                </a:lnTo>
                <a:lnTo>
                  <a:pt x="192" y="384"/>
                </a:lnTo>
                <a:lnTo>
                  <a:pt x="0" y="0"/>
                </a:lnTo>
                <a:close/>
              </a:path>
            </a:pathLst>
          </a:custGeom>
          <a:solidFill>
            <a:srgbClr val="CCFFFF">
              <a:alpha val="0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97" name="Freeform 26"/>
          <p:cNvSpPr>
            <a:spLocks/>
          </p:cNvSpPr>
          <p:nvPr/>
        </p:nvSpPr>
        <p:spPr bwMode="auto">
          <a:xfrm>
            <a:off x="2581276" y="4031287"/>
            <a:ext cx="342900" cy="402431"/>
          </a:xfrm>
          <a:custGeom>
            <a:avLst/>
            <a:gdLst>
              <a:gd name="T0" fmla="*/ 0 w 480"/>
              <a:gd name="T1" fmla="*/ 0 h 576"/>
              <a:gd name="T2" fmla="*/ 457200 w 480"/>
              <a:gd name="T3" fmla="*/ 223573 h 576"/>
              <a:gd name="T4" fmla="*/ 137160 w 480"/>
              <a:gd name="T5" fmla="*/ 536575 h 576"/>
              <a:gd name="T6" fmla="*/ 137160 w 480"/>
              <a:gd name="T7" fmla="*/ 178858 h 576"/>
              <a:gd name="T8" fmla="*/ 0 w 480"/>
              <a:gd name="T9" fmla="*/ 0 h 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0" h="576">
                <a:moveTo>
                  <a:pt x="0" y="0"/>
                </a:moveTo>
                <a:lnTo>
                  <a:pt x="480" y="240"/>
                </a:lnTo>
                <a:lnTo>
                  <a:pt x="144" y="576"/>
                </a:lnTo>
                <a:lnTo>
                  <a:pt x="144" y="192"/>
                </a:lnTo>
                <a:lnTo>
                  <a:pt x="0" y="0"/>
                </a:lnTo>
                <a:close/>
              </a:path>
            </a:pathLst>
          </a:custGeom>
          <a:solidFill>
            <a:srgbClr val="CCFFFF">
              <a:alpha val="21960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98" name="Freeform 27"/>
          <p:cNvSpPr>
            <a:spLocks/>
          </p:cNvSpPr>
          <p:nvPr/>
        </p:nvSpPr>
        <p:spPr bwMode="auto">
          <a:xfrm>
            <a:off x="3150395" y="1174976"/>
            <a:ext cx="173831" cy="438150"/>
          </a:xfrm>
          <a:custGeom>
            <a:avLst/>
            <a:gdLst>
              <a:gd name="T0" fmla="*/ 46355 w 240"/>
              <a:gd name="T1" fmla="*/ 0 h 624"/>
              <a:gd name="T2" fmla="*/ 0 w 240"/>
              <a:gd name="T3" fmla="*/ 314569 h 624"/>
              <a:gd name="T4" fmla="*/ 92710 w 240"/>
              <a:gd name="T5" fmla="*/ 584200 h 624"/>
              <a:gd name="T6" fmla="*/ 231775 w 240"/>
              <a:gd name="T7" fmla="*/ 224692 h 624"/>
              <a:gd name="T8" fmla="*/ 46355 w 240"/>
              <a:gd name="T9" fmla="*/ 0 h 6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0" h="624">
                <a:moveTo>
                  <a:pt x="48" y="0"/>
                </a:moveTo>
                <a:lnTo>
                  <a:pt x="0" y="336"/>
                </a:lnTo>
                <a:lnTo>
                  <a:pt x="96" y="624"/>
                </a:lnTo>
                <a:lnTo>
                  <a:pt x="240" y="240"/>
                </a:lnTo>
                <a:lnTo>
                  <a:pt x="48" y="0"/>
                </a:lnTo>
                <a:close/>
              </a:path>
            </a:pathLst>
          </a:custGeom>
          <a:solidFill>
            <a:srgbClr val="CCFFFF">
              <a:alpha val="10196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99" name="Freeform 28"/>
          <p:cNvSpPr>
            <a:spLocks/>
          </p:cNvSpPr>
          <p:nvPr/>
        </p:nvSpPr>
        <p:spPr bwMode="auto">
          <a:xfrm>
            <a:off x="2205039" y="2013177"/>
            <a:ext cx="379810" cy="370285"/>
          </a:xfrm>
          <a:custGeom>
            <a:avLst/>
            <a:gdLst>
              <a:gd name="T0" fmla="*/ 0 w 528"/>
              <a:gd name="T1" fmla="*/ 89766 h 528"/>
              <a:gd name="T2" fmla="*/ 506413 w 528"/>
              <a:gd name="T3" fmla="*/ 493713 h 528"/>
              <a:gd name="T4" fmla="*/ 414338 w 528"/>
              <a:gd name="T5" fmla="*/ 0 h 528"/>
              <a:gd name="T6" fmla="*/ 0 w 528"/>
              <a:gd name="T7" fmla="*/ 89766 h 52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28" h="528">
                <a:moveTo>
                  <a:pt x="0" y="96"/>
                </a:moveTo>
                <a:lnTo>
                  <a:pt x="528" y="528"/>
                </a:lnTo>
                <a:lnTo>
                  <a:pt x="432" y="0"/>
                </a:lnTo>
                <a:lnTo>
                  <a:pt x="0" y="96"/>
                </a:lnTo>
                <a:close/>
              </a:path>
            </a:pathLst>
          </a:custGeom>
          <a:solidFill>
            <a:srgbClr val="CCFFFF">
              <a:alpha val="10196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00" name="Freeform 31"/>
          <p:cNvSpPr>
            <a:spLocks/>
          </p:cNvSpPr>
          <p:nvPr/>
        </p:nvSpPr>
        <p:spPr bwMode="auto">
          <a:xfrm>
            <a:off x="4924426" y="2903764"/>
            <a:ext cx="276225" cy="370285"/>
          </a:xfrm>
          <a:custGeom>
            <a:avLst/>
            <a:gdLst>
              <a:gd name="T0" fmla="*/ 0 w 384"/>
              <a:gd name="T1" fmla="*/ 269298 h 528"/>
              <a:gd name="T2" fmla="*/ 368300 w 384"/>
              <a:gd name="T3" fmla="*/ 0 h 528"/>
              <a:gd name="T4" fmla="*/ 230188 w 384"/>
              <a:gd name="T5" fmla="*/ 493713 h 528"/>
              <a:gd name="T6" fmla="*/ 184150 w 384"/>
              <a:gd name="T7" fmla="*/ 314181 h 528"/>
              <a:gd name="T8" fmla="*/ 0 w 384"/>
              <a:gd name="T9" fmla="*/ 269298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528">
                <a:moveTo>
                  <a:pt x="0" y="288"/>
                </a:moveTo>
                <a:lnTo>
                  <a:pt x="384" y="0"/>
                </a:lnTo>
                <a:lnTo>
                  <a:pt x="240" y="528"/>
                </a:lnTo>
                <a:lnTo>
                  <a:pt x="192" y="336"/>
                </a:lnTo>
                <a:lnTo>
                  <a:pt x="0" y="288"/>
                </a:lnTo>
                <a:close/>
              </a:path>
            </a:pathLst>
          </a:custGeom>
          <a:solidFill>
            <a:srgbClr val="CCFFFF">
              <a:alpha val="21960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01" name="Freeform 32"/>
          <p:cNvSpPr>
            <a:spLocks/>
          </p:cNvSpPr>
          <p:nvPr/>
        </p:nvSpPr>
        <p:spPr bwMode="auto">
          <a:xfrm>
            <a:off x="5634038" y="3151414"/>
            <a:ext cx="719138" cy="323850"/>
          </a:xfrm>
          <a:custGeom>
            <a:avLst/>
            <a:gdLst>
              <a:gd name="T0" fmla="*/ 0 w 624"/>
              <a:gd name="T1" fmla="*/ 0 h 288"/>
              <a:gd name="T2" fmla="*/ 958850 w 624"/>
              <a:gd name="T3" fmla="*/ 431800 h 288"/>
              <a:gd name="T4" fmla="*/ 295031 w 624"/>
              <a:gd name="T5" fmla="*/ 287867 h 288"/>
              <a:gd name="T6" fmla="*/ 0 w 624"/>
              <a:gd name="T7" fmla="*/ 0 h 28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24" h="288">
                <a:moveTo>
                  <a:pt x="0" y="0"/>
                </a:moveTo>
                <a:lnTo>
                  <a:pt x="624" y="288"/>
                </a:lnTo>
                <a:lnTo>
                  <a:pt x="192" y="192"/>
                </a:lnTo>
                <a:lnTo>
                  <a:pt x="0" y="0"/>
                </a:lnTo>
                <a:close/>
              </a:path>
            </a:pathLst>
          </a:custGeom>
          <a:solidFill>
            <a:srgbClr val="CCFFFF">
              <a:alpha val="14902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02" name="Freeform 34"/>
          <p:cNvSpPr>
            <a:spLocks/>
          </p:cNvSpPr>
          <p:nvPr/>
        </p:nvSpPr>
        <p:spPr bwMode="auto">
          <a:xfrm>
            <a:off x="5626895" y="3728868"/>
            <a:ext cx="772716" cy="429815"/>
          </a:xfrm>
          <a:custGeom>
            <a:avLst/>
            <a:gdLst>
              <a:gd name="T0" fmla="*/ 1030288 w 672"/>
              <a:gd name="T1" fmla="*/ 0 h 384"/>
              <a:gd name="T2" fmla="*/ 735920 w 672"/>
              <a:gd name="T3" fmla="*/ 573087 h 384"/>
              <a:gd name="T4" fmla="*/ 0 w 672"/>
              <a:gd name="T5" fmla="*/ 143272 h 384"/>
              <a:gd name="T6" fmla="*/ 588736 w 672"/>
              <a:gd name="T7" fmla="*/ 214908 h 384"/>
              <a:gd name="T8" fmla="*/ 1030288 w 672"/>
              <a:gd name="T9" fmla="*/ 0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72" h="384">
                <a:moveTo>
                  <a:pt x="672" y="0"/>
                </a:moveTo>
                <a:lnTo>
                  <a:pt x="480" y="384"/>
                </a:lnTo>
                <a:lnTo>
                  <a:pt x="0" y="96"/>
                </a:lnTo>
                <a:lnTo>
                  <a:pt x="384" y="144"/>
                </a:lnTo>
                <a:lnTo>
                  <a:pt x="672" y="0"/>
                </a:lnTo>
                <a:close/>
              </a:path>
            </a:pathLst>
          </a:custGeom>
          <a:solidFill>
            <a:srgbClr val="CCFFFF">
              <a:alpha val="21960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03" name="Freeform 35"/>
          <p:cNvSpPr>
            <a:spLocks/>
          </p:cNvSpPr>
          <p:nvPr/>
        </p:nvSpPr>
        <p:spPr bwMode="auto">
          <a:xfrm>
            <a:off x="5132786" y="2675164"/>
            <a:ext cx="484584" cy="302419"/>
          </a:xfrm>
          <a:custGeom>
            <a:avLst/>
            <a:gdLst>
              <a:gd name="T0" fmla="*/ 0 w 672"/>
              <a:gd name="T1" fmla="*/ 224014 h 432"/>
              <a:gd name="T2" fmla="*/ 461509 w 672"/>
              <a:gd name="T3" fmla="*/ 0 h 432"/>
              <a:gd name="T4" fmla="*/ 646112 w 672"/>
              <a:gd name="T5" fmla="*/ 358422 h 432"/>
              <a:gd name="T6" fmla="*/ 461509 w 672"/>
              <a:gd name="T7" fmla="*/ 403225 h 432"/>
              <a:gd name="T8" fmla="*/ 0 w 672"/>
              <a:gd name="T9" fmla="*/ 224014 h 4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72" h="432">
                <a:moveTo>
                  <a:pt x="0" y="240"/>
                </a:moveTo>
                <a:lnTo>
                  <a:pt x="480" y="0"/>
                </a:lnTo>
                <a:lnTo>
                  <a:pt x="672" y="384"/>
                </a:lnTo>
                <a:lnTo>
                  <a:pt x="480" y="432"/>
                </a:lnTo>
                <a:lnTo>
                  <a:pt x="0" y="240"/>
                </a:lnTo>
                <a:close/>
              </a:path>
            </a:pathLst>
          </a:custGeom>
          <a:solidFill>
            <a:srgbClr val="CCFFFF">
              <a:alpha val="21960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04" name="Freeform 36"/>
          <p:cNvSpPr>
            <a:spLocks/>
          </p:cNvSpPr>
          <p:nvPr/>
        </p:nvSpPr>
        <p:spPr bwMode="auto">
          <a:xfrm>
            <a:off x="6990161" y="2446564"/>
            <a:ext cx="448865" cy="436960"/>
          </a:xfrm>
          <a:custGeom>
            <a:avLst/>
            <a:gdLst>
              <a:gd name="T0" fmla="*/ 0 w 624"/>
              <a:gd name="T1" fmla="*/ 358531 h 624"/>
              <a:gd name="T2" fmla="*/ 552450 w 624"/>
              <a:gd name="T3" fmla="*/ 0 h 624"/>
              <a:gd name="T4" fmla="*/ 460375 w 624"/>
              <a:gd name="T5" fmla="*/ 268898 h 624"/>
              <a:gd name="T6" fmla="*/ 598487 w 624"/>
              <a:gd name="T7" fmla="*/ 582613 h 624"/>
              <a:gd name="T8" fmla="*/ 368300 w 624"/>
              <a:gd name="T9" fmla="*/ 448164 h 624"/>
              <a:gd name="T10" fmla="*/ 0 w 624"/>
              <a:gd name="T11" fmla="*/ 358531 h 6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24" h="624">
                <a:moveTo>
                  <a:pt x="0" y="384"/>
                </a:moveTo>
                <a:lnTo>
                  <a:pt x="576" y="0"/>
                </a:lnTo>
                <a:lnTo>
                  <a:pt x="480" y="288"/>
                </a:lnTo>
                <a:lnTo>
                  <a:pt x="624" y="624"/>
                </a:lnTo>
                <a:lnTo>
                  <a:pt x="384" y="480"/>
                </a:lnTo>
                <a:lnTo>
                  <a:pt x="0" y="384"/>
                </a:lnTo>
                <a:close/>
              </a:path>
            </a:pathLst>
          </a:custGeom>
          <a:solidFill>
            <a:srgbClr val="CCFFFF">
              <a:alpha val="21960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05" name="Freeform 37"/>
          <p:cNvSpPr>
            <a:spLocks/>
          </p:cNvSpPr>
          <p:nvPr/>
        </p:nvSpPr>
        <p:spPr bwMode="auto">
          <a:xfrm>
            <a:off x="6218636" y="2988299"/>
            <a:ext cx="607219" cy="591740"/>
          </a:xfrm>
          <a:custGeom>
            <a:avLst/>
            <a:gdLst>
              <a:gd name="T0" fmla="*/ 0 w 528"/>
              <a:gd name="T1" fmla="*/ 143452 h 528"/>
              <a:gd name="T2" fmla="*/ 809625 w 528"/>
              <a:gd name="T3" fmla="*/ 788987 h 528"/>
              <a:gd name="T4" fmla="*/ 662420 w 528"/>
              <a:gd name="T5" fmla="*/ 0 h 528"/>
              <a:gd name="T6" fmla="*/ 0 w 528"/>
              <a:gd name="T7" fmla="*/ 143452 h 52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28" h="528">
                <a:moveTo>
                  <a:pt x="0" y="96"/>
                </a:moveTo>
                <a:lnTo>
                  <a:pt x="528" y="528"/>
                </a:lnTo>
                <a:lnTo>
                  <a:pt x="432" y="0"/>
                </a:lnTo>
                <a:lnTo>
                  <a:pt x="0" y="96"/>
                </a:lnTo>
                <a:close/>
              </a:path>
            </a:pathLst>
          </a:custGeom>
          <a:solidFill>
            <a:srgbClr val="CCFFFF">
              <a:alpha val="14902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06" name="Freeform 44"/>
          <p:cNvSpPr>
            <a:spLocks/>
          </p:cNvSpPr>
          <p:nvPr/>
        </p:nvSpPr>
        <p:spPr bwMode="auto">
          <a:xfrm>
            <a:off x="1166814" y="1588124"/>
            <a:ext cx="775097" cy="484584"/>
          </a:xfrm>
          <a:custGeom>
            <a:avLst/>
            <a:gdLst>
              <a:gd name="T0" fmla="*/ 0 w 672"/>
              <a:gd name="T1" fmla="*/ 358951 h 432"/>
              <a:gd name="T2" fmla="*/ 738188 w 672"/>
              <a:gd name="T3" fmla="*/ 0 h 432"/>
              <a:gd name="T4" fmla="*/ 1033463 w 672"/>
              <a:gd name="T5" fmla="*/ 574322 h 432"/>
              <a:gd name="T6" fmla="*/ 738188 w 672"/>
              <a:gd name="T7" fmla="*/ 646112 h 432"/>
              <a:gd name="T8" fmla="*/ 0 w 672"/>
              <a:gd name="T9" fmla="*/ 358951 h 4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72" h="432">
                <a:moveTo>
                  <a:pt x="0" y="240"/>
                </a:moveTo>
                <a:lnTo>
                  <a:pt x="480" y="0"/>
                </a:lnTo>
                <a:lnTo>
                  <a:pt x="672" y="384"/>
                </a:lnTo>
                <a:lnTo>
                  <a:pt x="480" y="432"/>
                </a:lnTo>
                <a:lnTo>
                  <a:pt x="0" y="240"/>
                </a:lnTo>
                <a:close/>
              </a:path>
            </a:pathLst>
          </a:custGeom>
          <a:solidFill>
            <a:srgbClr val="CCFFFF">
              <a:alpha val="10196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07" name="Freeform 45"/>
          <p:cNvSpPr>
            <a:spLocks/>
          </p:cNvSpPr>
          <p:nvPr/>
        </p:nvSpPr>
        <p:spPr bwMode="auto">
          <a:xfrm>
            <a:off x="2907507" y="1228555"/>
            <a:ext cx="386954" cy="431006"/>
          </a:xfrm>
          <a:custGeom>
            <a:avLst/>
            <a:gdLst>
              <a:gd name="T0" fmla="*/ 0 w 336"/>
              <a:gd name="T1" fmla="*/ 0 h 384"/>
              <a:gd name="T2" fmla="*/ 147411 w 336"/>
              <a:gd name="T3" fmla="*/ 359172 h 384"/>
              <a:gd name="T4" fmla="*/ 515938 w 336"/>
              <a:gd name="T5" fmla="*/ 574675 h 384"/>
              <a:gd name="T6" fmla="*/ 294822 w 336"/>
              <a:gd name="T7" fmla="*/ 287338 h 384"/>
              <a:gd name="T8" fmla="*/ 0 w 336"/>
              <a:gd name="T9" fmla="*/ 0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36" h="384">
                <a:moveTo>
                  <a:pt x="0" y="0"/>
                </a:moveTo>
                <a:lnTo>
                  <a:pt x="96" y="240"/>
                </a:lnTo>
                <a:lnTo>
                  <a:pt x="336" y="384"/>
                </a:lnTo>
                <a:lnTo>
                  <a:pt x="192" y="192"/>
                </a:lnTo>
                <a:lnTo>
                  <a:pt x="0" y="0"/>
                </a:lnTo>
                <a:close/>
              </a:path>
            </a:pathLst>
          </a:custGeom>
          <a:solidFill>
            <a:srgbClr val="CCFFFF">
              <a:alpha val="10196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08" name="Freeform 46"/>
          <p:cNvSpPr>
            <a:spLocks/>
          </p:cNvSpPr>
          <p:nvPr/>
        </p:nvSpPr>
        <p:spPr bwMode="auto">
          <a:xfrm>
            <a:off x="1828801" y="3372871"/>
            <a:ext cx="481013" cy="269081"/>
          </a:xfrm>
          <a:custGeom>
            <a:avLst/>
            <a:gdLst>
              <a:gd name="T0" fmla="*/ 641350 w 672"/>
              <a:gd name="T1" fmla="*/ 0 h 384"/>
              <a:gd name="T2" fmla="*/ 458107 w 672"/>
              <a:gd name="T3" fmla="*/ 358775 h 384"/>
              <a:gd name="T4" fmla="*/ 0 w 672"/>
              <a:gd name="T5" fmla="*/ 89694 h 384"/>
              <a:gd name="T6" fmla="*/ 366486 w 672"/>
              <a:gd name="T7" fmla="*/ 134541 h 384"/>
              <a:gd name="T8" fmla="*/ 641350 w 672"/>
              <a:gd name="T9" fmla="*/ 0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72" h="384">
                <a:moveTo>
                  <a:pt x="672" y="0"/>
                </a:moveTo>
                <a:lnTo>
                  <a:pt x="480" y="384"/>
                </a:lnTo>
                <a:lnTo>
                  <a:pt x="0" y="96"/>
                </a:lnTo>
                <a:lnTo>
                  <a:pt x="384" y="144"/>
                </a:lnTo>
                <a:lnTo>
                  <a:pt x="672" y="0"/>
                </a:lnTo>
                <a:close/>
              </a:path>
            </a:pathLst>
          </a:custGeom>
          <a:solidFill>
            <a:srgbClr val="CCFFFF">
              <a:alpha val="0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09" name="Freeform 47"/>
          <p:cNvSpPr>
            <a:spLocks/>
          </p:cNvSpPr>
          <p:nvPr/>
        </p:nvSpPr>
        <p:spPr bwMode="auto">
          <a:xfrm>
            <a:off x="6226970" y="1189264"/>
            <a:ext cx="552450" cy="646510"/>
          </a:xfrm>
          <a:custGeom>
            <a:avLst/>
            <a:gdLst>
              <a:gd name="T0" fmla="*/ 0 w 480"/>
              <a:gd name="T1" fmla="*/ 0 h 576"/>
              <a:gd name="T2" fmla="*/ 736600 w 480"/>
              <a:gd name="T3" fmla="*/ 359172 h 576"/>
              <a:gd name="T4" fmla="*/ 220980 w 480"/>
              <a:gd name="T5" fmla="*/ 862013 h 576"/>
              <a:gd name="T6" fmla="*/ 220980 w 480"/>
              <a:gd name="T7" fmla="*/ 287338 h 576"/>
              <a:gd name="T8" fmla="*/ 0 w 480"/>
              <a:gd name="T9" fmla="*/ 0 h 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0" h="576">
                <a:moveTo>
                  <a:pt x="0" y="0"/>
                </a:moveTo>
                <a:lnTo>
                  <a:pt x="480" y="240"/>
                </a:lnTo>
                <a:lnTo>
                  <a:pt x="144" y="576"/>
                </a:lnTo>
                <a:lnTo>
                  <a:pt x="144" y="192"/>
                </a:lnTo>
                <a:lnTo>
                  <a:pt x="0" y="0"/>
                </a:lnTo>
                <a:close/>
              </a:path>
            </a:pathLst>
          </a:custGeom>
          <a:solidFill>
            <a:srgbClr val="CCFFFF">
              <a:alpha val="10196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10" name="Freeform 49"/>
          <p:cNvSpPr>
            <a:spLocks/>
          </p:cNvSpPr>
          <p:nvPr/>
        </p:nvSpPr>
        <p:spPr bwMode="auto">
          <a:xfrm>
            <a:off x="5411392" y="3925321"/>
            <a:ext cx="441722" cy="592931"/>
          </a:xfrm>
          <a:custGeom>
            <a:avLst/>
            <a:gdLst>
              <a:gd name="T0" fmla="*/ 0 w 384"/>
              <a:gd name="T1" fmla="*/ 431223 h 528"/>
              <a:gd name="T2" fmla="*/ 588962 w 384"/>
              <a:gd name="T3" fmla="*/ 0 h 528"/>
              <a:gd name="T4" fmla="*/ 368101 w 384"/>
              <a:gd name="T5" fmla="*/ 790575 h 528"/>
              <a:gd name="T6" fmla="*/ 294481 w 384"/>
              <a:gd name="T7" fmla="*/ 503093 h 528"/>
              <a:gd name="T8" fmla="*/ 0 w 384"/>
              <a:gd name="T9" fmla="*/ 431223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528">
                <a:moveTo>
                  <a:pt x="0" y="288"/>
                </a:moveTo>
                <a:lnTo>
                  <a:pt x="384" y="0"/>
                </a:lnTo>
                <a:lnTo>
                  <a:pt x="240" y="528"/>
                </a:lnTo>
                <a:lnTo>
                  <a:pt x="192" y="336"/>
                </a:lnTo>
                <a:lnTo>
                  <a:pt x="0" y="288"/>
                </a:lnTo>
                <a:close/>
              </a:path>
            </a:pathLst>
          </a:custGeom>
          <a:solidFill>
            <a:srgbClr val="CCFFFF">
              <a:alpha val="0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11" name="Freeform 50"/>
          <p:cNvSpPr>
            <a:spLocks/>
          </p:cNvSpPr>
          <p:nvPr/>
        </p:nvSpPr>
        <p:spPr bwMode="auto">
          <a:xfrm>
            <a:off x="5095876" y="903514"/>
            <a:ext cx="386954" cy="431006"/>
          </a:xfrm>
          <a:custGeom>
            <a:avLst/>
            <a:gdLst>
              <a:gd name="T0" fmla="*/ 515938 w 336"/>
              <a:gd name="T1" fmla="*/ 0 h 384"/>
              <a:gd name="T2" fmla="*/ 515938 w 336"/>
              <a:gd name="T3" fmla="*/ 287338 h 384"/>
              <a:gd name="T4" fmla="*/ 0 w 336"/>
              <a:gd name="T5" fmla="*/ 574675 h 384"/>
              <a:gd name="T6" fmla="*/ 0 w 336"/>
              <a:gd name="T7" fmla="*/ 215503 h 384"/>
              <a:gd name="T8" fmla="*/ 515938 w 336"/>
              <a:gd name="T9" fmla="*/ 0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36" h="384">
                <a:moveTo>
                  <a:pt x="336" y="0"/>
                </a:moveTo>
                <a:lnTo>
                  <a:pt x="336" y="192"/>
                </a:lnTo>
                <a:lnTo>
                  <a:pt x="0" y="384"/>
                </a:lnTo>
                <a:lnTo>
                  <a:pt x="0" y="144"/>
                </a:lnTo>
                <a:lnTo>
                  <a:pt x="336" y="0"/>
                </a:lnTo>
                <a:close/>
              </a:path>
            </a:pathLst>
          </a:custGeom>
          <a:solidFill>
            <a:srgbClr val="CCFFFF">
              <a:alpha val="0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12" name="Freeform 52"/>
          <p:cNvSpPr>
            <a:spLocks/>
          </p:cNvSpPr>
          <p:nvPr/>
        </p:nvSpPr>
        <p:spPr bwMode="auto">
          <a:xfrm>
            <a:off x="6994924" y="1510733"/>
            <a:ext cx="239315" cy="400050"/>
          </a:xfrm>
          <a:custGeom>
            <a:avLst/>
            <a:gdLst>
              <a:gd name="T0" fmla="*/ 0 w 336"/>
              <a:gd name="T1" fmla="*/ 533400 h 576"/>
              <a:gd name="T2" fmla="*/ 45584 w 336"/>
              <a:gd name="T3" fmla="*/ 0 h 576"/>
              <a:gd name="T4" fmla="*/ 319087 w 336"/>
              <a:gd name="T5" fmla="*/ 311150 h 576"/>
              <a:gd name="T6" fmla="*/ 0 w 336"/>
              <a:gd name="T7" fmla="*/ 533400 h 5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36" h="576">
                <a:moveTo>
                  <a:pt x="0" y="576"/>
                </a:moveTo>
                <a:lnTo>
                  <a:pt x="48" y="0"/>
                </a:lnTo>
                <a:lnTo>
                  <a:pt x="336" y="336"/>
                </a:lnTo>
                <a:lnTo>
                  <a:pt x="0" y="576"/>
                </a:lnTo>
                <a:close/>
              </a:path>
            </a:pathLst>
          </a:custGeom>
          <a:solidFill>
            <a:srgbClr val="CCFFFF">
              <a:alpha val="10196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13" name="Freeform 53"/>
          <p:cNvSpPr>
            <a:spLocks/>
          </p:cNvSpPr>
          <p:nvPr/>
        </p:nvSpPr>
        <p:spPr bwMode="auto">
          <a:xfrm>
            <a:off x="6142436" y="259387"/>
            <a:ext cx="239315" cy="269081"/>
          </a:xfrm>
          <a:custGeom>
            <a:avLst/>
            <a:gdLst>
              <a:gd name="T0" fmla="*/ 319087 w 336"/>
              <a:gd name="T1" fmla="*/ 0 h 384"/>
              <a:gd name="T2" fmla="*/ 319087 w 336"/>
              <a:gd name="T3" fmla="*/ 179388 h 384"/>
              <a:gd name="T4" fmla="*/ 0 w 336"/>
              <a:gd name="T5" fmla="*/ 358775 h 384"/>
              <a:gd name="T6" fmla="*/ 0 w 336"/>
              <a:gd name="T7" fmla="*/ 134541 h 384"/>
              <a:gd name="T8" fmla="*/ 319087 w 336"/>
              <a:gd name="T9" fmla="*/ 0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36" h="384">
                <a:moveTo>
                  <a:pt x="336" y="0"/>
                </a:moveTo>
                <a:lnTo>
                  <a:pt x="336" y="192"/>
                </a:lnTo>
                <a:lnTo>
                  <a:pt x="0" y="384"/>
                </a:lnTo>
                <a:lnTo>
                  <a:pt x="0" y="144"/>
                </a:lnTo>
                <a:lnTo>
                  <a:pt x="336" y="0"/>
                </a:lnTo>
                <a:close/>
              </a:path>
            </a:pathLst>
          </a:custGeom>
          <a:solidFill>
            <a:srgbClr val="CCFFFF">
              <a:alpha val="9019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14" name="Freeform 54"/>
          <p:cNvSpPr>
            <a:spLocks/>
          </p:cNvSpPr>
          <p:nvPr/>
        </p:nvSpPr>
        <p:spPr bwMode="auto">
          <a:xfrm>
            <a:off x="5003007" y="3390730"/>
            <a:ext cx="207169" cy="370284"/>
          </a:xfrm>
          <a:custGeom>
            <a:avLst/>
            <a:gdLst>
              <a:gd name="T0" fmla="*/ 138113 w 288"/>
              <a:gd name="T1" fmla="*/ 0 h 528"/>
              <a:gd name="T2" fmla="*/ 276225 w 288"/>
              <a:gd name="T3" fmla="*/ 493712 h 528"/>
              <a:gd name="T4" fmla="*/ 0 w 288"/>
              <a:gd name="T5" fmla="*/ 269297 h 528"/>
              <a:gd name="T6" fmla="*/ 138113 w 288"/>
              <a:gd name="T7" fmla="*/ 134649 h 528"/>
              <a:gd name="T8" fmla="*/ 138113 w 288"/>
              <a:gd name="T9" fmla="*/ 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8" h="528">
                <a:moveTo>
                  <a:pt x="144" y="0"/>
                </a:moveTo>
                <a:lnTo>
                  <a:pt x="288" y="528"/>
                </a:lnTo>
                <a:lnTo>
                  <a:pt x="0" y="288"/>
                </a:lnTo>
                <a:lnTo>
                  <a:pt x="144" y="144"/>
                </a:lnTo>
                <a:lnTo>
                  <a:pt x="144" y="0"/>
                </a:lnTo>
                <a:close/>
              </a:path>
            </a:pathLst>
          </a:custGeom>
          <a:solidFill>
            <a:srgbClr val="CCFFFF">
              <a:alpha val="21960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15" name="Freeform 55"/>
          <p:cNvSpPr>
            <a:spLocks/>
          </p:cNvSpPr>
          <p:nvPr/>
        </p:nvSpPr>
        <p:spPr bwMode="auto">
          <a:xfrm>
            <a:off x="5438776" y="1417864"/>
            <a:ext cx="239316" cy="400050"/>
          </a:xfrm>
          <a:custGeom>
            <a:avLst/>
            <a:gdLst>
              <a:gd name="T0" fmla="*/ 0 w 336"/>
              <a:gd name="T1" fmla="*/ 533400 h 576"/>
              <a:gd name="T2" fmla="*/ 45584 w 336"/>
              <a:gd name="T3" fmla="*/ 0 h 576"/>
              <a:gd name="T4" fmla="*/ 319088 w 336"/>
              <a:gd name="T5" fmla="*/ 311150 h 576"/>
              <a:gd name="T6" fmla="*/ 0 w 336"/>
              <a:gd name="T7" fmla="*/ 533400 h 5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36" h="576">
                <a:moveTo>
                  <a:pt x="0" y="576"/>
                </a:moveTo>
                <a:lnTo>
                  <a:pt x="48" y="0"/>
                </a:lnTo>
                <a:lnTo>
                  <a:pt x="336" y="336"/>
                </a:lnTo>
                <a:lnTo>
                  <a:pt x="0" y="576"/>
                </a:lnTo>
                <a:close/>
              </a:path>
            </a:pathLst>
          </a:custGeom>
          <a:solidFill>
            <a:srgbClr val="CCFFFF">
              <a:alpha val="10196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16" name="Freeform 56"/>
          <p:cNvSpPr>
            <a:spLocks/>
          </p:cNvSpPr>
          <p:nvPr/>
        </p:nvSpPr>
        <p:spPr bwMode="auto">
          <a:xfrm>
            <a:off x="5456636" y="1909592"/>
            <a:ext cx="173831" cy="438150"/>
          </a:xfrm>
          <a:custGeom>
            <a:avLst/>
            <a:gdLst>
              <a:gd name="T0" fmla="*/ 0 w 240"/>
              <a:gd name="T1" fmla="*/ 0 h 624"/>
              <a:gd name="T2" fmla="*/ 46355 w 240"/>
              <a:gd name="T3" fmla="*/ 359508 h 624"/>
              <a:gd name="T4" fmla="*/ 231775 w 240"/>
              <a:gd name="T5" fmla="*/ 584200 h 624"/>
              <a:gd name="T6" fmla="*/ 185420 w 240"/>
              <a:gd name="T7" fmla="*/ 359508 h 624"/>
              <a:gd name="T8" fmla="*/ 0 w 240"/>
              <a:gd name="T9" fmla="*/ 0 h 6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0" h="624">
                <a:moveTo>
                  <a:pt x="0" y="0"/>
                </a:moveTo>
                <a:lnTo>
                  <a:pt x="48" y="384"/>
                </a:lnTo>
                <a:lnTo>
                  <a:pt x="240" y="624"/>
                </a:lnTo>
                <a:lnTo>
                  <a:pt x="192" y="384"/>
                </a:lnTo>
                <a:lnTo>
                  <a:pt x="0" y="0"/>
                </a:lnTo>
                <a:close/>
              </a:path>
            </a:pathLst>
          </a:custGeom>
          <a:solidFill>
            <a:srgbClr val="CCFFFF">
              <a:alpha val="10196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17" name="Freeform 57"/>
          <p:cNvSpPr>
            <a:spLocks/>
          </p:cNvSpPr>
          <p:nvPr/>
        </p:nvSpPr>
        <p:spPr bwMode="auto">
          <a:xfrm>
            <a:off x="6381751" y="2101283"/>
            <a:ext cx="241697" cy="270272"/>
          </a:xfrm>
          <a:custGeom>
            <a:avLst/>
            <a:gdLst>
              <a:gd name="T0" fmla="*/ 0 w 336"/>
              <a:gd name="T1" fmla="*/ 0 h 384"/>
              <a:gd name="T2" fmla="*/ 92075 w 336"/>
              <a:gd name="T3" fmla="*/ 225227 h 384"/>
              <a:gd name="T4" fmla="*/ 322263 w 336"/>
              <a:gd name="T5" fmla="*/ 360363 h 384"/>
              <a:gd name="T6" fmla="*/ 184150 w 336"/>
              <a:gd name="T7" fmla="*/ 180182 h 384"/>
              <a:gd name="T8" fmla="*/ 0 w 336"/>
              <a:gd name="T9" fmla="*/ 0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36" h="384">
                <a:moveTo>
                  <a:pt x="0" y="0"/>
                </a:moveTo>
                <a:lnTo>
                  <a:pt x="96" y="240"/>
                </a:lnTo>
                <a:lnTo>
                  <a:pt x="336" y="384"/>
                </a:lnTo>
                <a:lnTo>
                  <a:pt x="192" y="192"/>
                </a:lnTo>
                <a:lnTo>
                  <a:pt x="0" y="0"/>
                </a:lnTo>
                <a:close/>
              </a:path>
            </a:pathLst>
          </a:custGeom>
          <a:solidFill>
            <a:srgbClr val="CCFFFF">
              <a:alpha val="10196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18" name="Freeform 58"/>
          <p:cNvSpPr>
            <a:spLocks/>
          </p:cNvSpPr>
          <p:nvPr/>
        </p:nvSpPr>
        <p:spPr bwMode="auto">
          <a:xfrm>
            <a:off x="5895976" y="2358457"/>
            <a:ext cx="276225" cy="701279"/>
          </a:xfrm>
          <a:custGeom>
            <a:avLst/>
            <a:gdLst>
              <a:gd name="T0" fmla="*/ 0 w 240"/>
              <a:gd name="T1" fmla="*/ 0 h 624"/>
              <a:gd name="T2" fmla="*/ 73660 w 240"/>
              <a:gd name="T3" fmla="*/ 575408 h 624"/>
              <a:gd name="T4" fmla="*/ 368300 w 240"/>
              <a:gd name="T5" fmla="*/ 935038 h 624"/>
              <a:gd name="T6" fmla="*/ 294640 w 240"/>
              <a:gd name="T7" fmla="*/ 575408 h 624"/>
              <a:gd name="T8" fmla="*/ 0 w 240"/>
              <a:gd name="T9" fmla="*/ 0 h 6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0" h="624">
                <a:moveTo>
                  <a:pt x="0" y="0"/>
                </a:moveTo>
                <a:lnTo>
                  <a:pt x="48" y="384"/>
                </a:lnTo>
                <a:lnTo>
                  <a:pt x="240" y="624"/>
                </a:lnTo>
                <a:lnTo>
                  <a:pt x="192" y="384"/>
                </a:lnTo>
                <a:lnTo>
                  <a:pt x="0" y="0"/>
                </a:lnTo>
                <a:close/>
              </a:path>
            </a:pathLst>
          </a:custGeom>
          <a:solidFill>
            <a:srgbClr val="CCFFFF">
              <a:alpha val="10196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19" name="Freeform 59"/>
          <p:cNvSpPr>
            <a:spLocks/>
          </p:cNvSpPr>
          <p:nvPr/>
        </p:nvSpPr>
        <p:spPr bwMode="auto">
          <a:xfrm rot="16200000">
            <a:off x="2755108" y="2476330"/>
            <a:ext cx="269081" cy="716756"/>
          </a:xfrm>
          <a:custGeom>
            <a:avLst/>
            <a:gdLst>
              <a:gd name="T0" fmla="*/ 71755 w 240"/>
              <a:gd name="T1" fmla="*/ 0 h 624"/>
              <a:gd name="T2" fmla="*/ 0 w 240"/>
              <a:gd name="T3" fmla="*/ 514594 h 624"/>
              <a:gd name="T4" fmla="*/ 143510 w 240"/>
              <a:gd name="T5" fmla="*/ 955675 h 624"/>
              <a:gd name="T6" fmla="*/ 358775 w 240"/>
              <a:gd name="T7" fmla="*/ 367567 h 624"/>
              <a:gd name="T8" fmla="*/ 71755 w 240"/>
              <a:gd name="T9" fmla="*/ 0 h 6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0" h="624">
                <a:moveTo>
                  <a:pt x="48" y="0"/>
                </a:moveTo>
                <a:lnTo>
                  <a:pt x="0" y="336"/>
                </a:lnTo>
                <a:lnTo>
                  <a:pt x="96" y="624"/>
                </a:lnTo>
                <a:lnTo>
                  <a:pt x="240" y="240"/>
                </a:lnTo>
                <a:lnTo>
                  <a:pt x="48" y="0"/>
                </a:lnTo>
                <a:close/>
              </a:path>
            </a:pathLst>
          </a:custGeom>
          <a:solidFill>
            <a:srgbClr val="CCFFFF">
              <a:alpha val="10196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20" name="Freeform 60"/>
          <p:cNvSpPr>
            <a:spLocks/>
          </p:cNvSpPr>
          <p:nvPr/>
        </p:nvSpPr>
        <p:spPr bwMode="auto">
          <a:xfrm>
            <a:off x="1872855" y="3694339"/>
            <a:ext cx="386953" cy="646510"/>
          </a:xfrm>
          <a:custGeom>
            <a:avLst/>
            <a:gdLst>
              <a:gd name="T0" fmla="*/ 0 w 336"/>
              <a:gd name="T1" fmla="*/ 862013 h 576"/>
              <a:gd name="T2" fmla="*/ 73705 w 336"/>
              <a:gd name="T3" fmla="*/ 0 h 576"/>
              <a:gd name="T4" fmla="*/ 515937 w 336"/>
              <a:gd name="T5" fmla="*/ 502841 h 576"/>
              <a:gd name="T6" fmla="*/ 0 w 336"/>
              <a:gd name="T7" fmla="*/ 862013 h 5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36" h="576">
                <a:moveTo>
                  <a:pt x="0" y="576"/>
                </a:moveTo>
                <a:lnTo>
                  <a:pt x="48" y="0"/>
                </a:lnTo>
                <a:lnTo>
                  <a:pt x="336" y="336"/>
                </a:lnTo>
                <a:lnTo>
                  <a:pt x="0" y="576"/>
                </a:lnTo>
                <a:close/>
              </a:path>
            </a:pathLst>
          </a:custGeom>
          <a:solidFill>
            <a:srgbClr val="CCFFFF">
              <a:alpha val="0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21" name="Freeform 61"/>
          <p:cNvSpPr>
            <a:spLocks/>
          </p:cNvSpPr>
          <p:nvPr/>
        </p:nvSpPr>
        <p:spPr bwMode="auto">
          <a:xfrm>
            <a:off x="1616870" y="4525395"/>
            <a:ext cx="551260" cy="215504"/>
          </a:xfrm>
          <a:custGeom>
            <a:avLst/>
            <a:gdLst>
              <a:gd name="T0" fmla="*/ 0 w 480"/>
              <a:gd name="T1" fmla="*/ 215504 h 192"/>
              <a:gd name="T2" fmla="*/ 735013 w 480"/>
              <a:gd name="T3" fmla="*/ 0 h 192"/>
              <a:gd name="T4" fmla="*/ 220504 w 480"/>
              <a:gd name="T5" fmla="*/ 287338 h 192"/>
              <a:gd name="T6" fmla="*/ 0 w 480"/>
              <a:gd name="T7" fmla="*/ 215504 h 19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80" h="192">
                <a:moveTo>
                  <a:pt x="0" y="144"/>
                </a:moveTo>
                <a:lnTo>
                  <a:pt x="480" y="0"/>
                </a:lnTo>
                <a:lnTo>
                  <a:pt x="144" y="192"/>
                </a:lnTo>
                <a:lnTo>
                  <a:pt x="0" y="144"/>
                </a:lnTo>
                <a:close/>
              </a:path>
            </a:pathLst>
          </a:custGeom>
          <a:solidFill>
            <a:srgbClr val="CCFFFF">
              <a:alpha val="7843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22" name="Freeform 62"/>
          <p:cNvSpPr>
            <a:spLocks/>
          </p:cNvSpPr>
          <p:nvPr/>
        </p:nvSpPr>
        <p:spPr bwMode="auto">
          <a:xfrm>
            <a:off x="1638301" y="2521573"/>
            <a:ext cx="716756" cy="698897"/>
          </a:xfrm>
          <a:custGeom>
            <a:avLst/>
            <a:gdLst>
              <a:gd name="T0" fmla="*/ 0 w 624"/>
              <a:gd name="T1" fmla="*/ 573454 h 624"/>
              <a:gd name="T2" fmla="*/ 882162 w 624"/>
              <a:gd name="T3" fmla="*/ 0 h 624"/>
              <a:gd name="T4" fmla="*/ 735135 w 624"/>
              <a:gd name="T5" fmla="*/ 430090 h 624"/>
              <a:gd name="T6" fmla="*/ 955675 w 624"/>
              <a:gd name="T7" fmla="*/ 931862 h 624"/>
              <a:gd name="T8" fmla="*/ 588108 w 624"/>
              <a:gd name="T9" fmla="*/ 716817 h 624"/>
              <a:gd name="T10" fmla="*/ 0 w 624"/>
              <a:gd name="T11" fmla="*/ 573454 h 6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24" h="624">
                <a:moveTo>
                  <a:pt x="0" y="384"/>
                </a:moveTo>
                <a:lnTo>
                  <a:pt x="576" y="0"/>
                </a:lnTo>
                <a:lnTo>
                  <a:pt x="480" y="288"/>
                </a:lnTo>
                <a:lnTo>
                  <a:pt x="624" y="624"/>
                </a:lnTo>
                <a:lnTo>
                  <a:pt x="384" y="480"/>
                </a:lnTo>
                <a:lnTo>
                  <a:pt x="0" y="384"/>
                </a:lnTo>
                <a:close/>
              </a:path>
            </a:pathLst>
          </a:custGeom>
          <a:solidFill>
            <a:srgbClr val="CCFFFF">
              <a:alpha val="0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23" name="Freeform 63"/>
          <p:cNvSpPr>
            <a:spLocks/>
          </p:cNvSpPr>
          <p:nvPr/>
        </p:nvSpPr>
        <p:spPr bwMode="auto">
          <a:xfrm rot="5033996">
            <a:off x="4305301" y="1579789"/>
            <a:ext cx="280988" cy="528638"/>
          </a:xfrm>
          <a:custGeom>
            <a:avLst/>
            <a:gdLst>
              <a:gd name="T0" fmla="*/ 187325 w 288"/>
              <a:gd name="T1" fmla="*/ 0 h 528"/>
              <a:gd name="T2" fmla="*/ 374650 w 288"/>
              <a:gd name="T3" fmla="*/ 704850 h 528"/>
              <a:gd name="T4" fmla="*/ 0 w 288"/>
              <a:gd name="T5" fmla="*/ 384464 h 528"/>
              <a:gd name="T6" fmla="*/ 187325 w 288"/>
              <a:gd name="T7" fmla="*/ 192232 h 528"/>
              <a:gd name="T8" fmla="*/ 187325 w 288"/>
              <a:gd name="T9" fmla="*/ 0 h 5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8" h="528">
                <a:moveTo>
                  <a:pt x="144" y="0"/>
                </a:moveTo>
                <a:lnTo>
                  <a:pt x="288" y="528"/>
                </a:lnTo>
                <a:lnTo>
                  <a:pt x="0" y="288"/>
                </a:lnTo>
                <a:lnTo>
                  <a:pt x="144" y="144"/>
                </a:lnTo>
                <a:lnTo>
                  <a:pt x="144" y="0"/>
                </a:lnTo>
                <a:close/>
              </a:path>
            </a:pathLst>
          </a:custGeom>
          <a:solidFill>
            <a:srgbClr val="CCFFFF">
              <a:alpha val="10196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24" name="Freeform 64"/>
          <p:cNvSpPr>
            <a:spLocks/>
          </p:cNvSpPr>
          <p:nvPr/>
        </p:nvSpPr>
        <p:spPr bwMode="auto">
          <a:xfrm>
            <a:off x="7324726" y="617764"/>
            <a:ext cx="276225" cy="701279"/>
          </a:xfrm>
          <a:custGeom>
            <a:avLst/>
            <a:gdLst>
              <a:gd name="T0" fmla="*/ 0 w 240"/>
              <a:gd name="T1" fmla="*/ 0 h 624"/>
              <a:gd name="T2" fmla="*/ 73660 w 240"/>
              <a:gd name="T3" fmla="*/ 575408 h 624"/>
              <a:gd name="T4" fmla="*/ 368300 w 240"/>
              <a:gd name="T5" fmla="*/ 935038 h 624"/>
              <a:gd name="T6" fmla="*/ 294640 w 240"/>
              <a:gd name="T7" fmla="*/ 575408 h 624"/>
              <a:gd name="T8" fmla="*/ 0 w 240"/>
              <a:gd name="T9" fmla="*/ 0 h 6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0" h="624">
                <a:moveTo>
                  <a:pt x="0" y="0"/>
                </a:moveTo>
                <a:lnTo>
                  <a:pt x="48" y="384"/>
                </a:lnTo>
                <a:lnTo>
                  <a:pt x="240" y="624"/>
                </a:lnTo>
                <a:lnTo>
                  <a:pt x="192" y="384"/>
                </a:lnTo>
                <a:lnTo>
                  <a:pt x="0" y="0"/>
                </a:lnTo>
                <a:close/>
              </a:path>
            </a:pathLst>
          </a:custGeom>
          <a:solidFill>
            <a:srgbClr val="CCFFFF">
              <a:alpha val="9019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25" name="Freeform 65"/>
          <p:cNvSpPr>
            <a:spLocks/>
          </p:cNvSpPr>
          <p:nvPr/>
        </p:nvSpPr>
        <p:spPr bwMode="auto">
          <a:xfrm>
            <a:off x="3083720" y="4330133"/>
            <a:ext cx="342900" cy="402431"/>
          </a:xfrm>
          <a:custGeom>
            <a:avLst/>
            <a:gdLst>
              <a:gd name="T0" fmla="*/ 0 w 480"/>
              <a:gd name="T1" fmla="*/ 0 h 576"/>
              <a:gd name="T2" fmla="*/ 457200 w 480"/>
              <a:gd name="T3" fmla="*/ 223573 h 576"/>
              <a:gd name="T4" fmla="*/ 137160 w 480"/>
              <a:gd name="T5" fmla="*/ 536575 h 576"/>
              <a:gd name="T6" fmla="*/ 137160 w 480"/>
              <a:gd name="T7" fmla="*/ 178858 h 576"/>
              <a:gd name="T8" fmla="*/ 0 w 480"/>
              <a:gd name="T9" fmla="*/ 0 h 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0" h="576">
                <a:moveTo>
                  <a:pt x="0" y="0"/>
                </a:moveTo>
                <a:lnTo>
                  <a:pt x="480" y="240"/>
                </a:lnTo>
                <a:lnTo>
                  <a:pt x="144" y="576"/>
                </a:lnTo>
                <a:lnTo>
                  <a:pt x="144" y="192"/>
                </a:lnTo>
                <a:lnTo>
                  <a:pt x="0" y="0"/>
                </a:lnTo>
                <a:close/>
              </a:path>
            </a:pathLst>
          </a:custGeom>
          <a:solidFill>
            <a:srgbClr val="CCFFFF">
              <a:alpha val="21960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26" name="Freeform 66"/>
          <p:cNvSpPr>
            <a:spLocks/>
          </p:cNvSpPr>
          <p:nvPr/>
        </p:nvSpPr>
        <p:spPr bwMode="auto">
          <a:xfrm>
            <a:off x="2892030" y="4075339"/>
            <a:ext cx="173831" cy="438150"/>
          </a:xfrm>
          <a:custGeom>
            <a:avLst/>
            <a:gdLst>
              <a:gd name="T0" fmla="*/ 46355 w 240"/>
              <a:gd name="T1" fmla="*/ 0 h 624"/>
              <a:gd name="T2" fmla="*/ 0 w 240"/>
              <a:gd name="T3" fmla="*/ 314569 h 624"/>
              <a:gd name="T4" fmla="*/ 92710 w 240"/>
              <a:gd name="T5" fmla="*/ 584200 h 624"/>
              <a:gd name="T6" fmla="*/ 231775 w 240"/>
              <a:gd name="T7" fmla="*/ 224692 h 624"/>
              <a:gd name="T8" fmla="*/ 46355 w 240"/>
              <a:gd name="T9" fmla="*/ 0 h 6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0" h="624">
                <a:moveTo>
                  <a:pt x="48" y="0"/>
                </a:moveTo>
                <a:lnTo>
                  <a:pt x="0" y="336"/>
                </a:lnTo>
                <a:lnTo>
                  <a:pt x="96" y="624"/>
                </a:lnTo>
                <a:lnTo>
                  <a:pt x="240" y="240"/>
                </a:lnTo>
                <a:lnTo>
                  <a:pt x="48" y="0"/>
                </a:lnTo>
                <a:close/>
              </a:path>
            </a:pathLst>
          </a:custGeom>
          <a:solidFill>
            <a:srgbClr val="CCFFFF">
              <a:alpha val="21960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27" name="Freeform 67"/>
          <p:cNvSpPr>
            <a:spLocks/>
          </p:cNvSpPr>
          <p:nvPr/>
        </p:nvSpPr>
        <p:spPr bwMode="auto">
          <a:xfrm>
            <a:off x="2707482" y="2312024"/>
            <a:ext cx="379810" cy="370284"/>
          </a:xfrm>
          <a:custGeom>
            <a:avLst/>
            <a:gdLst>
              <a:gd name="T0" fmla="*/ 0 w 528"/>
              <a:gd name="T1" fmla="*/ 89766 h 528"/>
              <a:gd name="T2" fmla="*/ 506413 w 528"/>
              <a:gd name="T3" fmla="*/ 493712 h 528"/>
              <a:gd name="T4" fmla="*/ 414338 w 528"/>
              <a:gd name="T5" fmla="*/ 0 h 528"/>
              <a:gd name="T6" fmla="*/ 0 w 528"/>
              <a:gd name="T7" fmla="*/ 89766 h 52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28" h="528">
                <a:moveTo>
                  <a:pt x="0" y="96"/>
                </a:moveTo>
                <a:lnTo>
                  <a:pt x="528" y="528"/>
                </a:lnTo>
                <a:lnTo>
                  <a:pt x="432" y="0"/>
                </a:lnTo>
                <a:lnTo>
                  <a:pt x="0" y="96"/>
                </a:lnTo>
                <a:close/>
              </a:path>
            </a:pathLst>
          </a:custGeom>
          <a:solidFill>
            <a:srgbClr val="CCFFFF">
              <a:alpha val="10196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28" name="Freeform 70"/>
          <p:cNvSpPr>
            <a:spLocks/>
          </p:cNvSpPr>
          <p:nvPr/>
        </p:nvSpPr>
        <p:spPr bwMode="auto">
          <a:xfrm>
            <a:off x="6380561" y="4245599"/>
            <a:ext cx="772715" cy="429815"/>
          </a:xfrm>
          <a:custGeom>
            <a:avLst/>
            <a:gdLst>
              <a:gd name="T0" fmla="*/ 1030287 w 672"/>
              <a:gd name="T1" fmla="*/ 0 h 384"/>
              <a:gd name="T2" fmla="*/ 735919 w 672"/>
              <a:gd name="T3" fmla="*/ 573087 h 384"/>
              <a:gd name="T4" fmla="*/ 0 w 672"/>
              <a:gd name="T5" fmla="*/ 143272 h 384"/>
              <a:gd name="T6" fmla="*/ 588735 w 672"/>
              <a:gd name="T7" fmla="*/ 214908 h 384"/>
              <a:gd name="T8" fmla="*/ 1030287 w 672"/>
              <a:gd name="T9" fmla="*/ 0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72" h="384">
                <a:moveTo>
                  <a:pt x="672" y="0"/>
                </a:moveTo>
                <a:lnTo>
                  <a:pt x="480" y="384"/>
                </a:lnTo>
                <a:lnTo>
                  <a:pt x="0" y="96"/>
                </a:lnTo>
                <a:lnTo>
                  <a:pt x="384" y="144"/>
                </a:lnTo>
                <a:lnTo>
                  <a:pt x="672" y="0"/>
                </a:lnTo>
                <a:close/>
              </a:path>
            </a:pathLst>
          </a:custGeom>
          <a:solidFill>
            <a:srgbClr val="CCFFFF">
              <a:alpha val="7843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29" name="Freeform 71"/>
          <p:cNvSpPr>
            <a:spLocks/>
          </p:cNvSpPr>
          <p:nvPr/>
        </p:nvSpPr>
        <p:spPr bwMode="auto">
          <a:xfrm>
            <a:off x="5356623" y="3006158"/>
            <a:ext cx="484584" cy="302419"/>
          </a:xfrm>
          <a:custGeom>
            <a:avLst/>
            <a:gdLst>
              <a:gd name="T0" fmla="*/ 0 w 672"/>
              <a:gd name="T1" fmla="*/ 224014 h 432"/>
              <a:gd name="T2" fmla="*/ 461509 w 672"/>
              <a:gd name="T3" fmla="*/ 0 h 432"/>
              <a:gd name="T4" fmla="*/ 646112 w 672"/>
              <a:gd name="T5" fmla="*/ 358422 h 432"/>
              <a:gd name="T6" fmla="*/ 461509 w 672"/>
              <a:gd name="T7" fmla="*/ 403225 h 432"/>
              <a:gd name="T8" fmla="*/ 0 w 672"/>
              <a:gd name="T9" fmla="*/ 224014 h 4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72" h="432">
                <a:moveTo>
                  <a:pt x="0" y="240"/>
                </a:moveTo>
                <a:lnTo>
                  <a:pt x="480" y="0"/>
                </a:lnTo>
                <a:lnTo>
                  <a:pt x="672" y="384"/>
                </a:lnTo>
                <a:lnTo>
                  <a:pt x="480" y="432"/>
                </a:lnTo>
                <a:lnTo>
                  <a:pt x="0" y="240"/>
                </a:lnTo>
                <a:close/>
              </a:path>
            </a:pathLst>
          </a:custGeom>
          <a:solidFill>
            <a:srgbClr val="CCFFFF">
              <a:alpha val="7843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30" name="Freeform 72"/>
          <p:cNvSpPr>
            <a:spLocks/>
          </p:cNvSpPr>
          <p:nvPr/>
        </p:nvSpPr>
        <p:spPr bwMode="auto">
          <a:xfrm>
            <a:off x="6450807" y="3703864"/>
            <a:ext cx="448866" cy="436960"/>
          </a:xfrm>
          <a:custGeom>
            <a:avLst/>
            <a:gdLst>
              <a:gd name="T0" fmla="*/ 0 w 624"/>
              <a:gd name="T1" fmla="*/ 358531 h 624"/>
              <a:gd name="T2" fmla="*/ 552450 w 624"/>
              <a:gd name="T3" fmla="*/ 0 h 624"/>
              <a:gd name="T4" fmla="*/ 460375 w 624"/>
              <a:gd name="T5" fmla="*/ 268898 h 624"/>
              <a:gd name="T6" fmla="*/ 598488 w 624"/>
              <a:gd name="T7" fmla="*/ 582613 h 624"/>
              <a:gd name="T8" fmla="*/ 368300 w 624"/>
              <a:gd name="T9" fmla="*/ 448164 h 624"/>
              <a:gd name="T10" fmla="*/ 0 w 624"/>
              <a:gd name="T11" fmla="*/ 358531 h 6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24" h="624">
                <a:moveTo>
                  <a:pt x="0" y="384"/>
                </a:moveTo>
                <a:lnTo>
                  <a:pt x="576" y="0"/>
                </a:lnTo>
                <a:lnTo>
                  <a:pt x="480" y="288"/>
                </a:lnTo>
                <a:lnTo>
                  <a:pt x="624" y="624"/>
                </a:lnTo>
                <a:lnTo>
                  <a:pt x="384" y="480"/>
                </a:lnTo>
                <a:lnTo>
                  <a:pt x="0" y="384"/>
                </a:lnTo>
                <a:close/>
              </a:path>
            </a:pathLst>
          </a:custGeom>
          <a:solidFill>
            <a:srgbClr val="CCFFFF">
              <a:alpha val="21960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31" name="Freeform 73"/>
          <p:cNvSpPr>
            <a:spLocks/>
          </p:cNvSpPr>
          <p:nvPr/>
        </p:nvSpPr>
        <p:spPr bwMode="auto">
          <a:xfrm>
            <a:off x="6888957" y="3340724"/>
            <a:ext cx="607219" cy="591740"/>
          </a:xfrm>
          <a:custGeom>
            <a:avLst/>
            <a:gdLst>
              <a:gd name="T0" fmla="*/ 0 w 528"/>
              <a:gd name="T1" fmla="*/ 143452 h 528"/>
              <a:gd name="T2" fmla="*/ 809625 w 528"/>
              <a:gd name="T3" fmla="*/ 788987 h 528"/>
              <a:gd name="T4" fmla="*/ 662420 w 528"/>
              <a:gd name="T5" fmla="*/ 0 h 528"/>
              <a:gd name="T6" fmla="*/ 0 w 528"/>
              <a:gd name="T7" fmla="*/ 143452 h 52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28" h="528">
                <a:moveTo>
                  <a:pt x="0" y="96"/>
                </a:moveTo>
                <a:lnTo>
                  <a:pt x="528" y="528"/>
                </a:lnTo>
                <a:lnTo>
                  <a:pt x="432" y="0"/>
                </a:lnTo>
                <a:lnTo>
                  <a:pt x="0" y="96"/>
                </a:lnTo>
                <a:close/>
              </a:path>
            </a:pathLst>
          </a:custGeom>
          <a:solidFill>
            <a:srgbClr val="CCFFFF">
              <a:alpha val="21960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  <p:sp>
        <p:nvSpPr>
          <p:cNvPr id="132" name="Freeform 29"/>
          <p:cNvSpPr>
            <a:spLocks/>
          </p:cNvSpPr>
          <p:nvPr/>
        </p:nvSpPr>
        <p:spPr bwMode="auto">
          <a:xfrm>
            <a:off x="4954192" y="1610745"/>
            <a:ext cx="173831" cy="438150"/>
          </a:xfrm>
          <a:custGeom>
            <a:avLst/>
            <a:gdLst>
              <a:gd name="T0" fmla="*/ 0 w 240"/>
              <a:gd name="T1" fmla="*/ 0 h 624"/>
              <a:gd name="T2" fmla="*/ 46355 w 240"/>
              <a:gd name="T3" fmla="*/ 359508 h 624"/>
              <a:gd name="T4" fmla="*/ 231775 w 240"/>
              <a:gd name="T5" fmla="*/ 584200 h 624"/>
              <a:gd name="T6" fmla="*/ 185420 w 240"/>
              <a:gd name="T7" fmla="*/ 359508 h 624"/>
              <a:gd name="T8" fmla="*/ 0 w 240"/>
              <a:gd name="T9" fmla="*/ 0 h 6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0" h="624">
                <a:moveTo>
                  <a:pt x="0" y="0"/>
                </a:moveTo>
                <a:lnTo>
                  <a:pt x="48" y="384"/>
                </a:lnTo>
                <a:lnTo>
                  <a:pt x="240" y="624"/>
                </a:lnTo>
                <a:lnTo>
                  <a:pt x="192" y="384"/>
                </a:lnTo>
                <a:lnTo>
                  <a:pt x="0" y="0"/>
                </a:lnTo>
                <a:close/>
              </a:path>
            </a:pathLst>
          </a:custGeom>
          <a:solidFill>
            <a:srgbClr val="CCFFFF">
              <a:alpha val="10196"/>
            </a:srgbClr>
          </a:solidFill>
          <a:ln w="9525">
            <a:round/>
            <a:headEnd/>
            <a:tailEnd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flatTx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5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6 L -0.05013 -0.01667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513" y="-8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-0.0375 -0.02778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875" y="-138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3 2.96296E-6 L -0.0875 -0.03334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3958" y="-166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81481E-6 L -0.04492 -0.028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253" y="-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0.01966 -0.06111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990" y="-30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44444E-6 L -0.0375 -0.00556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875" y="-27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L -0.05416 0.01111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708" y="55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-0.01667 0.07777 " pathEditMode="relative" rAng="0" ptsTypes="AA">
                                      <p:cBhvr>
                                        <p:cTn id="22" dur="3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833" y="388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0.09414 0.04166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4714" y="208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-0.04636 -0.0118 " pathEditMode="relative" rAng="0" ptsTypes="AA">
                                      <p:cBhvr>
                                        <p:cTn id="26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318" y="-60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 0.02778 L 0.02643 -0.00555 " pathEditMode="relative" rAng="0" ptsTypes="AA">
                                      <p:cBhvr>
                                        <p:cTn id="28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917" y="-166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0.05417 0.00556 " pathEditMode="relative" rAng="0" ptsTypes="AA">
                                      <p:cBhvr>
                                        <p:cTn id="30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708" y="27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11111E-6 L 0.04167 -0.02778 " pathEditMode="relative" rAng="0" ptsTypes="AA">
                                      <p:cBhvr>
                                        <p:cTn id="32" dur="3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083" y="-138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0.02917 -0.05555 " pathEditMode="relative" rAng="0" ptsTypes="AA">
                                      <p:cBhvr>
                                        <p:cTn id="34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458" y="-277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L 0.06667 -0.07222 " pathEditMode="relative" rAng="0" ptsTypes="AA">
                                      <p:cBhvr>
                                        <p:cTn id="36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333" y="-361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3334 -0.03334 " pathEditMode="relative" rAng="0" ptsTypes="AA">
                                      <p:cBhvr>
                                        <p:cTn id="38" dur="3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667" y="-166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44444E-6 L 0.03334 -0.03333 " pathEditMode="relative" rAng="0" ptsTypes="AA">
                                      <p:cBhvr>
                                        <p:cTn id="40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667" y="-166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77 0.02778 L 0.03333 -0.03333 " pathEditMode="relative" rAng="0" ptsTypes="AA">
                                      <p:cBhvr>
                                        <p:cTn id="42" dur="3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172" y="-305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4 -0.00487 L 0.04271 -0.07639 " pathEditMode="relative" rAng="0" ptsTypes="AA">
                                      <p:cBhvr>
                                        <p:cTn id="44" dur="3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719" y="-358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0.04844 -0.01667 " pathEditMode="relative" rAng="0" ptsTypes="AA">
                                      <p:cBhvr>
                                        <p:cTn id="46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422" y="-83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05 0.00555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500" y="27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02917 0.06667 " pathEditMode="relative" rAng="0" ptsTypes="AA">
                                      <p:cBhvr>
                                        <p:cTn id="50" dur="3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458" y="333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07407E-6 L 0.05417 0.06111 " pathEditMode="relative" rAng="0" ptsTypes="AA">
                                      <p:cBhvr>
                                        <p:cTn id="52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708" y="305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48148E-6 L 0.07083 -0.00556 " pathEditMode="relative" rAng="0" ptsTypes="AA">
                                      <p:cBhvr>
                                        <p:cTn id="54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542" y="-278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0.08334 0.03333 " pathEditMode="relative" rAng="0" ptsTypes="AA">
                                      <p:cBhvr>
                                        <p:cTn id="56" dur="3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4167" y="166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0.07188 0.05764 " pathEditMode="relative" rAng="0" ptsTypes="AA">
                                      <p:cBhvr>
                                        <p:cTn id="58"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594" y="287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7 0.02222 L 0.08281 0.11018 " pathEditMode="relative" rAng="0" ptsTypes="AA">
                                      <p:cBhvr>
                                        <p:cTn id="60" dur="3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307" y="4398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0.05416 0.01667 " pathEditMode="relative" rAng="0" ptsTypes="AA">
                                      <p:cBhvr>
                                        <p:cTn id="62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708" y="83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0.07357 -0.04144 " pathEditMode="relative" rAng="0" ptsTypes="AA">
                                      <p:cBhvr>
                                        <p:cTn id="64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672" y="-208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96296E-6 L 0.1069 0.02454 " pathEditMode="relative" rAng="0" ptsTypes="AA">
                                      <p:cBhvr>
                                        <p:cTn id="66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5339" y="1227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68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70" dur="3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72" dur="3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74" dur="3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76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78" dur="3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80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82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84" dur="3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86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88" dur="3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90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92" dur="3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94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96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98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100" dur="3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102" dur="3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104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106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108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110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112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114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116" dur="3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118" dur="3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120"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122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124" dur="3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126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96296E-6 L -0.05013 -0.01667 " pathEditMode="relative" rAng="0" ptsTypes="AA">
                                      <p:cBhvr>
                                        <p:cTn id="128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513" y="-833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-0.0375 -0.02778 " pathEditMode="relative" rAng="0" ptsTypes="AA">
                                      <p:cBhvr>
                                        <p:cTn id="130" dur="3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875" y="-1389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3 2.96296E-6 L -0.0875 -0.03334 " pathEditMode="relative" rAng="0" ptsTypes="AA">
                                      <p:cBhvr>
                                        <p:cTn id="132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3958" y="-1667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33333E-6 L -0.04492 -0.02801 " pathEditMode="relative" rAng="0" ptsTypes="AA">
                                      <p:cBhvr>
                                        <p:cTn id="134" dur="3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253" y="-1412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44444E-6 L -0.01966 -0.06111 " pathEditMode="relative" rAng="0" ptsTypes="AA">
                                      <p:cBhvr>
                                        <p:cTn id="136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990" y="-3056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59259E-6 L -0.0375 -0.00556 " pathEditMode="relative" rAng="0" ptsTypes="AA">
                                      <p:cBhvr>
                                        <p:cTn id="138" dur="3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875" y="-278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05417 0.01111 " pathEditMode="relative" rAng="0" ptsTypes="AA">
                                      <p:cBhvr>
                                        <p:cTn id="140" dur="3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708" y="556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44444E-6 L -0.01667 0.07778 " pathEditMode="relative" rAng="0" ptsTypes="AA">
                                      <p:cBhvr>
                                        <p:cTn id="142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833" y="3889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L -0.09414 0.04167 " pathEditMode="relative" rAng="0" ptsTypes="AA">
                                      <p:cBhvr>
                                        <p:cTn id="144" dur="3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4714" y="2083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-0.04635 -0.0118 " pathEditMode="relative" rAng="0" ptsTypes="AA">
                                      <p:cBhvr>
                                        <p:cTn id="146" dur="3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318" y="-602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 0.02778 L 0.02643 -0.00555 " pathEditMode="relative" rAng="0" ptsTypes="AA">
                                      <p:cBhvr>
                                        <p:cTn id="148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917" y="-1667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33333E-6 L 0.04166 -0.02777 " pathEditMode="relative" rAng="0" ptsTypes="AA">
                                      <p:cBhvr>
                                        <p:cTn id="150" dur="3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083" y="-1389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59259E-6 L 0.02916 -0.05555 " pathEditMode="relative" rAng="0" ptsTypes="AA">
                                      <p:cBhvr>
                                        <p:cTn id="152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458" y="-2778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11111E-6 L 0.03333 -0.03333 " pathEditMode="relative" rAng="0" ptsTypes="AA">
                                      <p:cBhvr>
                                        <p:cTn id="154" dur="3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667" y="-1667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L 0.03334 -0.03333 " pathEditMode="relative" rAng="0" ptsTypes="AA">
                                      <p:cBhvr>
                                        <p:cTn id="156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667" y="-1667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76 0.02778 L 0.03333 -0.03333 " pathEditMode="relative" rAng="0" ptsTypes="AA">
                                      <p:cBhvr>
                                        <p:cTn id="158" dur="3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172" y="-3056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4 -0.00486 L 0.04271 -0.07639 " pathEditMode="relative" rAng="0" ptsTypes="AA">
                                      <p:cBhvr>
                                        <p:cTn id="160" dur="3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719" y="-3588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22222E-6 L 0.04844 -0.01666 " pathEditMode="relative" rAng="0" ptsTypes="AA">
                                      <p:cBhvr>
                                        <p:cTn id="162" dur="3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422" y="-833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81481E-6 L 0.05 0.00556 " pathEditMode="relative" rAng="0" ptsTypes="AA">
                                      <p:cBhvr>
                                        <p:cTn id="164" dur="3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500" y="278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44444E-6 L 0.05417 0.06112 " pathEditMode="relative" rAng="0" ptsTypes="AA">
                                      <p:cBhvr>
                                        <p:cTn id="166" dur="3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708" y="3056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07083 -0.00556 " pathEditMode="relative" rAng="0" ptsTypes="AA">
                                      <p:cBhvr>
                                        <p:cTn id="168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542" y="-278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7 L 0.08334 0.03333 " pathEditMode="relative" rAng="0" ptsTypes="AA">
                                      <p:cBhvr>
                                        <p:cTn id="170" dur="3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4167" y="1667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L 0.07187 0.05764 " pathEditMode="relative" rAng="0" ptsTypes="AA">
                                      <p:cBhvr>
                                        <p:cTn id="172" dur="3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594" y="2870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6 0.02222 L 0.08281 0.11019 " pathEditMode="relative" rAng="0" ptsTypes="AA">
                                      <p:cBhvr>
                                        <p:cTn id="174" dur="3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307" y="4398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0.05416 0.01667 " pathEditMode="relative" rAng="0" ptsTypes="AA">
                                      <p:cBhvr>
                                        <p:cTn id="176" dur="3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708" y="833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07357 -0.04143 " pathEditMode="relative" rAng="0" ptsTypes="AA">
                                      <p:cBhvr>
                                        <p:cTn id="178" dur="3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672" y="-2083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180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182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184" dur="3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186" dur="3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188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190" dur="3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192" dur="3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194" dur="3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196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198" dur="3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200" dur="3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202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204" dur="3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206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208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210" dur="3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212" dur="3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214" dur="3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216" dur="3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218" dur="3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220" dur="3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222" dur="3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224" dur="3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226" dur="3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228" dur="3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230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1143" y="2218770"/>
            <a:ext cx="4103405" cy="22970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75" y="957262"/>
            <a:ext cx="4171950" cy="4186238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3701143" y="1595971"/>
            <a:ext cx="3235822" cy="784830"/>
            <a:chOff x="4934857" y="977272"/>
            <a:chExt cx="4314429" cy="1046440"/>
          </a:xfrm>
        </p:grpSpPr>
        <p:sp>
          <p:nvSpPr>
            <p:cNvPr id="7" name="矩形 6"/>
            <p:cNvSpPr/>
            <p:nvPr/>
          </p:nvSpPr>
          <p:spPr>
            <a:xfrm>
              <a:off x="6812294" y="1118261"/>
              <a:ext cx="2436992" cy="861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500" spc="450" dirty="0">
                  <a:solidFill>
                    <a:srgbClr val="D223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配音演员</a:t>
              </a:r>
              <a:endParaRPr lang="en-US" altLang="zh-CN" sz="1500" spc="450" dirty="0">
                <a:solidFill>
                  <a:srgbClr val="D223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500" b="1" spc="450" dirty="0">
                  <a:solidFill>
                    <a:srgbClr val="D223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杰森</a:t>
              </a:r>
              <a:r>
                <a:rPr lang="en-US" altLang="zh-CN" sz="1500" b="1" spc="450" dirty="0">
                  <a:solidFill>
                    <a:srgbClr val="D223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sz="1500" b="1" spc="450" dirty="0">
                  <a:solidFill>
                    <a:srgbClr val="D223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苏戴奇斯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4934857" y="977272"/>
              <a:ext cx="1938992" cy="1046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spc="450" dirty="0">
                  <a:solidFill>
                    <a:srgbClr val="D2232A"/>
                  </a:solidFill>
                  <a:latin typeface="汉真广标" panose="02010609000101010101" pitchFamily="49" charset="-122"/>
                  <a:ea typeface="汉真广标" panose="02010609000101010101" pitchFamily="49" charset="-122"/>
                </a:rPr>
                <a:t>胖红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9606" y="4437630"/>
            <a:ext cx="1054394" cy="7058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9153" y="0"/>
            <a:ext cx="1460255" cy="142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0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01143" y="1595971"/>
            <a:ext cx="4103405" cy="2919871"/>
            <a:chOff x="4934857" y="2127961"/>
            <a:chExt cx="5471206" cy="3893161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34857" y="2958360"/>
              <a:ext cx="5471206" cy="3062762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/>
          </p:nvGrpSpPr>
          <p:grpSpPr>
            <a:xfrm>
              <a:off x="4934857" y="2127961"/>
              <a:ext cx="4314429" cy="1046440"/>
              <a:chOff x="4934857" y="977272"/>
              <a:chExt cx="4314429" cy="1046440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6812294" y="1118261"/>
                <a:ext cx="2436992" cy="861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500" spc="450" dirty="0">
                    <a:solidFill>
                      <a:srgbClr val="D2232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配音演员</a:t>
                </a:r>
                <a:endParaRPr lang="en-US" altLang="zh-CN" sz="1500" spc="450" dirty="0">
                  <a:solidFill>
                    <a:srgbClr val="D223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1500" b="1" spc="450" dirty="0">
                    <a:solidFill>
                      <a:srgbClr val="D2232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杰森</a:t>
                </a:r>
                <a:r>
                  <a:rPr lang="en-US" altLang="zh-CN" sz="1500" b="1" spc="450" dirty="0">
                    <a:solidFill>
                      <a:srgbClr val="D2232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sz="1500" b="1" spc="450" dirty="0">
                    <a:solidFill>
                      <a:srgbClr val="D2232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苏戴奇斯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4934857" y="977272"/>
                <a:ext cx="1938992" cy="10464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4500" spc="450" dirty="0">
                    <a:solidFill>
                      <a:srgbClr val="D2232A"/>
                    </a:solidFill>
                    <a:latin typeface="汉真广标" panose="02010609000101010101" pitchFamily="49" charset="-122"/>
                    <a:ea typeface="汉真广标" panose="02010609000101010101" pitchFamily="49" charset="-122"/>
                  </a:rPr>
                  <a:t>胖红</a:t>
                </a:r>
              </a:p>
            </p:txBody>
          </p:sp>
        </p:grp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75" y="957262"/>
            <a:ext cx="4171950" cy="41862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9606" y="4437630"/>
            <a:ext cx="1054394" cy="7058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9153" y="0"/>
            <a:ext cx="1460255" cy="14278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75" y="3972407"/>
            <a:ext cx="1167096" cy="117109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2925" y="1936086"/>
            <a:ext cx="4791075" cy="320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2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4307 0.293102 E" pathEditMode="relative" ptsTypes="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  <p:to x="27975" y="27975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4307 -0.293102 L 0 0 E" pathEditMode="relative" ptsTypes="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  <p:from x="357464" y="357464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324 -0.243175 E" pathEditMode="relative" ptsTypes="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  <p:to x="454391" y="454391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4324 0.243175 L 0 0 E" pathEditMode="relative" ptsTypes="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  <p:from x="22007" y="2200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75" y="3972407"/>
            <a:ext cx="1167096" cy="117109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744" y="2744232"/>
            <a:ext cx="4793456" cy="186451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9153" y="0"/>
            <a:ext cx="1460255" cy="142788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2925" y="1936086"/>
            <a:ext cx="4791075" cy="3207414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80976" y="2171616"/>
            <a:ext cx="4018769" cy="784830"/>
            <a:chOff x="1127805" y="2834722"/>
            <a:chExt cx="5358359" cy="1046440"/>
          </a:xfrm>
        </p:grpSpPr>
        <p:sp>
          <p:nvSpPr>
            <p:cNvPr id="17" name="矩形 16"/>
            <p:cNvSpPr/>
            <p:nvPr/>
          </p:nvSpPr>
          <p:spPr>
            <a:xfrm>
              <a:off x="3715746" y="2975711"/>
              <a:ext cx="2770418" cy="861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500" spc="450" dirty="0">
                  <a:solidFill>
                    <a:srgbClr val="40404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配音演员</a:t>
              </a:r>
              <a:endParaRPr lang="en-US" altLang="zh-CN" sz="1500" spc="450" dirty="0">
                <a:solidFill>
                  <a:srgbClr val="40404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500" b="1" spc="450" dirty="0">
                  <a:solidFill>
                    <a:srgbClr val="40404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丹尼</a:t>
              </a:r>
              <a:r>
                <a:rPr lang="en-US" altLang="zh-CN" sz="1500" b="1" spc="450" dirty="0">
                  <a:solidFill>
                    <a:srgbClr val="40404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sz="1500" b="1" spc="450" dirty="0">
                  <a:solidFill>
                    <a:srgbClr val="40404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麦克布耐德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127805" y="2834722"/>
              <a:ext cx="2785378" cy="1046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spc="450" dirty="0">
                  <a:solidFill>
                    <a:srgbClr val="404041"/>
                  </a:solidFill>
                  <a:latin typeface="汉真广标" panose="02010609000101010101" pitchFamily="49" charset="-122"/>
                  <a:ea typeface="汉真广标" panose="02010609000101010101" pitchFamily="49" charset="-122"/>
                </a:rPr>
                <a:t>炸弹黑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124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75" y="3972407"/>
            <a:ext cx="1167096" cy="117109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45744" y="2171614"/>
            <a:ext cx="4793456" cy="2437136"/>
            <a:chOff x="194325" y="2895486"/>
            <a:chExt cx="6391275" cy="324951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325" y="3658975"/>
              <a:ext cx="6391275" cy="2486025"/>
            </a:xfrm>
            <a:prstGeom prst="rect">
              <a:avLst/>
            </a:prstGeom>
          </p:spPr>
        </p:pic>
        <p:grpSp>
          <p:nvGrpSpPr>
            <p:cNvPr id="19" name="组合 18"/>
            <p:cNvGrpSpPr/>
            <p:nvPr/>
          </p:nvGrpSpPr>
          <p:grpSpPr>
            <a:xfrm>
              <a:off x="241300" y="2895486"/>
              <a:ext cx="5358359" cy="1046440"/>
              <a:chOff x="1127805" y="2834722"/>
              <a:chExt cx="5358359" cy="1046440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3715746" y="2975711"/>
                <a:ext cx="2770418" cy="861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500" spc="450" dirty="0">
                    <a:solidFill>
                      <a:srgbClr val="40404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配音演员</a:t>
                </a:r>
                <a:endParaRPr lang="en-US" altLang="zh-CN" sz="1500" spc="450" dirty="0">
                  <a:solidFill>
                    <a:srgbClr val="40404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1500" b="1" spc="450" dirty="0">
                    <a:solidFill>
                      <a:srgbClr val="40404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丹尼</a:t>
                </a:r>
                <a:r>
                  <a:rPr lang="en-US" altLang="zh-CN" sz="1500" b="1" spc="450" dirty="0">
                    <a:solidFill>
                      <a:srgbClr val="40404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sz="1500" b="1" spc="450" dirty="0">
                    <a:solidFill>
                      <a:srgbClr val="40404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麦克布耐德</a:t>
                </a: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127805" y="2834722"/>
                <a:ext cx="2785378" cy="10464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4500" spc="450" dirty="0">
                    <a:solidFill>
                      <a:srgbClr val="404041"/>
                    </a:solidFill>
                    <a:latin typeface="汉真广标" panose="02010609000101010101" pitchFamily="49" charset="-122"/>
                    <a:ea typeface="汉真广标" panose="02010609000101010101" pitchFamily="49" charset="-122"/>
                  </a:rPr>
                  <a:t>炸弹黑</a:t>
                </a:r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9153" y="0"/>
            <a:ext cx="1460255" cy="142788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2925" y="1936086"/>
            <a:ext cx="4791075" cy="32074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9606" y="4437630"/>
            <a:ext cx="1054394" cy="7058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64323" y="0"/>
            <a:ext cx="4820354" cy="471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6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04324 0.243175 E" pathEditMode="relative" ptsTypes="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  <p:to x="22007" y="22007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4324 -0.243175 L 0 0 E" pathEditMode="relative" ptsTypes="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  <p:from x="454391" y="45439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2712 0.319396 E" pathEditMode="relative" ptsTypes="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  <p:to x="330104" y="330104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2712 -0.319396 L 0 0 E" pathEditMode="relative" ptsTypes="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from x="30294" y="30294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867211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www.1ppt.com/excel/  </a:t>
            </a:r>
          </a:p>
          <a:p>
            <a:pPr defTabSz="914400"/>
            <a:r>
              <a:rPr lang="zh-CN" altLang="en-US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www.1ppt.com/kejian/ </a:t>
            </a:r>
          </a:p>
          <a:p>
            <a:pPr defTabSz="914400"/>
            <a:r>
              <a:rPr lang="zh-CN" altLang="en-US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www.1ppt.com/shiti/  </a:t>
            </a:r>
          </a:p>
          <a:p>
            <a:pPr defTabSz="914400"/>
            <a:r>
              <a:rPr lang="zh-CN" altLang="en-US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www.1ppt.com/jiaoan/        </a:t>
            </a:r>
          </a:p>
          <a:p>
            <a:pPr defTabSz="914400"/>
            <a:r>
              <a:rPr lang="zh-CN" altLang="en-US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www.1ppt.com/ziti/</a:t>
            </a:r>
          </a:p>
          <a:p>
            <a:pPr defTabSz="914400"/>
            <a:r>
              <a:rPr lang="en-US" altLang="zh-CN" sz="100" dirty="0">
                <a:solidFill>
                  <a:schemeClr val="bg1">
                    <a:lumMod val="75000"/>
                  </a:schemeClr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schemeClr val="bg1">
                  <a:lumMod val="75000"/>
                </a:schemeClr>
              </a:solidFill>
              <a:latin typeface="Calibri"/>
              <a:ea typeface="宋体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3186" y="2445546"/>
            <a:ext cx="5116286" cy="211240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75" y="3972407"/>
            <a:ext cx="1167096" cy="11710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9606" y="4437630"/>
            <a:ext cx="1054394" cy="7058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64323" y="0"/>
            <a:ext cx="4820354" cy="471351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443186" y="1962758"/>
            <a:ext cx="3485893" cy="784830"/>
            <a:chOff x="4577634" y="2617008"/>
            <a:chExt cx="4647856" cy="1046440"/>
          </a:xfrm>
        </p:grpSpPr>
        <p:sp>
          <p:nvSpPr>
            <p:cNvPr id="19" name="矩形 18"/>
            <p:cNvSpPr/>
            <p:nvPr/>
          </p:nvSpPr>
          <p:spPr>
            <a:xfrm>
              <a:off x="7301458" y="2757997"/>
              <a:ext cx="1924032" cy="861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500" spc="450" dirty="0">
                  <a:solidFill>
                    <a:srgbClr val="FBAD1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配音演员</a:t>
              </a:r>
              <a:endParaRPr lang="en-US" altLang="zh-CN" sz="1500" spc="450" dirty="0">
                <a:solidFill>
                  <a:srgbClr val="FBAD1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500" b="1" spc="450" dirty="0">
                  <a:solidFill>
                    <a:srgbClr val="FBAD1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乔什</a:t>
              </a:r>
              <a:r>
                <a:rPr lang="en-US" altLang="zh-CN" sz="1500" b="1" spc="450" dirty="0">
                  <a:solidFill>
                    <a:srgbClr val="FBAD1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sz="1500" b="1" spc="450" dirty="0">
                  <a:solidFill>
                    <a:srgbClr val="FBAD1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盖德 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4577634" y="2617008"/>
              <a:ext cx="2785377" cy="1046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spc="450" dirty="0">
                  <a:solidFill>
                    <a:srgbClr val="FBAD18"/>
                  </a:solidFill>
                  <a:latin typeface="汉真广标" panose="02010609000101010101" pitchFamily="49" charset="-122"/>
                  <a:ea typeface="汉真广标" panose="02010609000101010101" pitchFamily="49" charset="-122"/>
                </a:rPr>
                <a:t>飞镖黄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131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507</Words>
  <Application>Microsoft Office PowerPoint</Application>
  <PresentationFormat>全屏显示(16:9)</PresentationFormat>
  <Paragraphs>51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等线</vt:lpstr>
      <vt:lpstr>等线 Light</vt:lpstr>
      <vt:lpstr>汉真广标</vt:lpstr>
      <vt:lpstr>微软雅黑</vt:lpstr>
      <vt:lpstr>Arial</vt:lpstr>
      <vt:lpstr>Calibri</vt:lpstr>
      <vt:lpstr>Wingdings</vt:lpstr>
      <vt:lpstr>第一PPT，www.1ppt.com​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愤怒的小鸟</dc:title>
  <dc:creator>吴树波</dc:creator>
  <cp:keywords>www.1ppt.com</cp:keywords>
  <cp:lastModifiedBy>ag_1</cp:lastModifiedBy>
  <cp:revision>42</cp:revision>
  <dcterms:created xsi:type="dcterms:W3CDTF">2016-05-22T02:59:42Z</dcterms:created>
  <dcterms:modified xsi:type="dcterms:W3CDTF">2019-06-08T06:48:13Z</dcterms:modified>
</cp:coreProperties>
</file>